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BC3D6-CB01-45C5-A528-1B55B53E7D25}" v="18" dt="2019-09-23T15:38:53.613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529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2D759DB9-5408-4C54-8F51-C0BC72FF6E5D}"/>
  </pc:docChgLst>
  <pc:docChgLst>
    <pc:chgData name="Sarah Gothard" userId="0e53f415fda5f162" providerId="LiveId" clId="{244D1AE8-AF8A-443F-A91E-017254282DAC}"/>
  </pc:docChgLst>
  <pc:docChgLst>
    <pc:chgData name="Sarah Gothard" userId="0e53f415fda5f162" providerId="LiveId" clId="{82D41078-CDB8-4084-8FC0-FE62DE60B936}"/>
  </pc:docChgLst>
  <pc:docChgLst>
    <pc:chgData name="Sarah Gothard" userId="0e53f415fda5f162" providerId="LiveId" clId="{8747FC26-12FC-4920-9122-F42E73E58D20}"/>
  </pc:docChgLst>
  <pc:docChgLst>
    <pc:chgData name="Sarah Gothard" userId="0e53f415fda5f162" providerId="LiveId" clId="{6E4BC3D6-CB01-45C5-A528-1B55B53E7D25}"/>
    <pc:docChg chg="custSel mod addSld delSld modSld sldOrd">
      <pc:chgData name="Sarah Gothard" userId="0e53f415fda5f162" providerId="LiveId" clId="{6E4BC3D6-CB01-45C5-A528-1B55B53E7D25}" dt="2019-10-03T18:28:28.418" v="34" actId="26606"/>
      <pc:docMkLst>
        <pc:docMk/>
      </pc:docMkLst>
      <pc:sldChg chg="addSp delSp modSp mod setBg">
        <pc:chgData name="Sarah Gothard" userId="0e53f415fda5f162" providerId="LiveId" clId="{6E4BC3D6-CB01-45C5-A528-1B55B53E7D25}" dt="2019-10-03T18:27:04.808" v="25" actId="26606"/>
        <pc:sldMkLst>
          <pc:docMk/>
          <pc:sldMk cId="2906719515" sldId="256"/>
        </pc:sldMkLst>
        <pc:spChg chg="mod ord">
          <ac:chgData name="Sarah Gothard" userId="0e53f415fda5f162" providerId="LiveId" clId="{6E4BC3D6-CB01-45C5-A528-1B55B53E7D25}" dt="2019-10-03T18:27:04.808" v="25" actId="26606"/>
          <ac:spMkLst>
            <pc:docMk/>
            <pc:sldMk cId="2906719515" sldId="256"/>
            <ac:spMk id="4" creationId="{A4F3E862-6BF3-4196-8438-C2C618D285DB}"/>
          </ac:spMkLst>
        </pc:spChg>
        <pc:spChg chg="add">
          <ac:chgData name="Sarah Gothard" userId="0e53f415fda5f162" providerId="LiveId" clId="{6E4BC3D6-CB01-45C5-A528-1B55B53E7D25}" dt="2019-10-03T18:27:04.808" v="25" actId="26606"/>
          <ac:spMkLst>
            <pc:docMk/>
            <pc:sldMk cId="2906719515" sldId="256"/>
            <ac:spMk id="9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04.808" v="25" actId="26606"/>
          <ac:spMkLst>
            <pc:docMk/>
            <pc:sldMk cId="2906719515" sldId="256"/>
            <ac:spMk id="11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04.808" v="25" actId="26606"/>
          <ac:picMkLst>
            <pc:docMk/>
            <pc:sldMk cId="2906719515" sldId="256"/>
            <ac:picMk id="2" creationId="{B232D09D-C2E7-4958-8D83-1CBB75CC26EF}"/>
          </ac:picMkLst>
        </pc:picChg>
        <pc:picChg chg="del">
          <ac:chgData name="Sarah Gothard" userId="0e53f415fda5f162" providerId="LiveId" clId="{6E4BC3D6-CB01-45C5-A528-1B55B53E7D25}" dt="2019-09-23T15:21:34.775" v="0" actId="478"/>
          <ac:picMkLst>
            <pc:docMk/>
            <pc:sldMk cId="2906719515" sldId="256"/>
            <ac:picMk id="3" creationId="{FFD900A7-E6DF-4DEE-B9BF-E56B5452186C}"/>
          </ac:picMkLst>
        </pc:picChg>
      </pc:sldChg>
      <pc:sldChg chg="addSp delSp modSp mod setBg">
        <pc:chgData name="Sarah Gothard" userId="0e53f415fda5f162" providerId="LiveId" clId="{6E4BC3D6-CB01-45C5-A528-1B55B53E7D25}" dt="2019-10-03T18:27:07.343" v="26" actId="26606"/>
        <pc:sldMkLst>
          <pc:docMk/>
          <pc:sldMk cId="984181177" sldId="257"/>
        </pc:sldMkLst>
        <pc:spChg chg="mod ord">
          <ac:chgData name="Sarah Gothard" userId="0e53f415fda5f162" providerId="LiveId" clId="{6E4BC3D6-CB01-45C5-A528-1B55B53E7D25}" dt="2019-10-03T18:27:07.343" v="26" actId="26606"/>
          <ac:spMkLst>
            <pc:docMk/>
            <pc:sldMk cId="984181177" sldId="257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07.343" v="26" actId="26606"/>
          <ac:spMkLst>
            <pc:docMk/>
            <pc:sldMk cId="984181177" sldId="257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07.343" v="26" actId="26606"/>
          <ac:spMkLst>
            <pc:docMk/>
            <pc:sldMk cId="984181177" sldId="257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07.343" v="26" actId="26606"/>
          <ac:picMkLst>
            <pc:docMk/>
            <pc:sldMk cId="984181177" sldId="257"/>
            <ac:picMk id="3" creationId="{DA9918C3-FCB3-4AC9-A8D0-EF07DE808B18}"/>
          </ac:picMkLst>
        </pc:picChg>
        <pc:picChg chg="del">
          <ac:chgData name="Sarah Gothard" userId="0e53f415fda5f162" providerId="LiveId" clId="{6E4BC3D6-CB01-45C5-A528-1B55B53E7D25}" dt="2019-09-23T15:21:39.554" v="2" actId="478"/>
          <ac:picMkLst>
            <pc:docMk/>
            <pc:sldMk cId="984181177" sldId="257"/>
            <ac:picMk id="4" creationId="{9F467218-6C8A-470E-9332-30EB9ADEEBC1}"/>
          </ac:picMkLst>
        </pc:picChg>
      </pc:sldChg>
      <pc:sldChg chg="addSp modSp add mod setBg">
        <pc:chgData name="Sarah Gothard" userId="0e53f415fda5f162" providerId="LiveId" clId="{6E4BC3D6-CB01-45C5-A528-1B55B53E7D25}" dt="2019-10-03T18:27:12.360" v="27" actId="26606"/>
        <pc:sldMkLst>
          <pc:docMk/>
          <pc:sldMk cId="2447982753" sldId="258"/>
        </pc:sldMkLst>
        <pc:spChg chg="mod ord">
          <ac:chgData name="Sarah Gothard" userId="0e53f415fda5f162" providerId="LiveId" clId="{6E4BC3D6-CB01-45C5-A528-1B55B53E7D25}" dt="2019-10-03T18:27:12.360" v="27" actId="26606"/>
          <ac:spMkLst>
            <pc:docMk/>
            <pc:sldMk cId="2447982753" sldId="258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12.360" v="27" actId="26606"/>
          <ac:spMkLst>
            <pc:docMk/>
            <pc:sldMk cId="2447982753" sldId="258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12.360" v="27" actId="26606"/>
          <ac:spMkLst>
            <pc:docMk/>
            <pc:sldMk cId="2447982753" sldId="258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12.360" v="27" actId="26606"/>
          <ac:picMkLst>
            <pc:docMk/>
            <pc:sldMk cId="2447982753" sldId="258"/>
            <ac:picMk id="3" creationId="{BB1EC319-6F2F-4506-B68F-22AAD5E76D18}"/>
          </ac:picMkLst>
        </pc:picChg>
      </pc:sldChg>
      <pc:sldChg chg="addSp modSp add mod setBg">
        <pc:chgData name="Sarah Gothard" userId="0e53f415fda5f162" providerId="LiveId" clId="{6E4BC3D6-CB01-45C5-A528-1B55B53E7D25}" dt="2019-10-03T18:27:14.873" v="28" actId="26606"/>
        <pc:sldMkLst>
          <pc:docMk/>
          <pc:sldMk cId="1776091025" sldId="259"/>
        </pc:sldMkLst>
        <pc:spChg chg="mod ord">
          <ac:chgData name="Sarah Gothard" userId="0e53f415fda5f162" providerId="LiveId" clId="{6E4BC3D6-CB01-45C5-A528-1B55B53E7D25}" dt="2019-10-03T18:27:14.873" v="28" actId="26606"/>
          <ac:spMkLst>
            <pc:docMk/>
            <pc:sldMk cId="1776091025" sldId="259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14.873" v="28" actId="26606"/>
          <ac:spMkLst>
            <pc:docMk/>
            <pc:sldMk cId="1776091025" sldId="259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14.873" v="28" actId="26606"/>
          <ac:spMkLst>
            <pc:docMk/>
            <pc:sldMk cId="1776091025" sldId="259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14.873" v="28" actId="26606"/>
          <ac:picMkLst>
            <pc:docMk/>
            <pc:sldMk cId="1776091025" sldId="259"/>
            <ac:picMk id="3" creationId="{95860870-5460-4993-AB9D-EE7040F4A10A}"/>
          </ac:picMkLst>
        </pc:picChg>
      </pc:sldChg>
      <pc:sldChg chg="addSp modSp add mod setBg">
        <pc:chgData name="Sarah Gothard" userId="0e53f415fda5f162" providerId="LiveId" clId="{6E4BC3D6-CB01-45C5-A528-1B55B53E7D25}" dt="2019-10-03T18:27:17.442" v="29" actId="26606"/>
        <pc:sldMkLst>
          <pc:docMk/>
          <pc:sldMk cId="2597414188" sldId="260"/>
        </pc:sldMkLst>
        <pc:spChg chg="mod ord">
          <ac:chgData name="Sarah Gothard" userId="0e53f415fda5f162" providerId="LiveId" clId="{6E4BC3D6-CB01-45C5-A528-1B55B53E7D25}" dt="2019-10-03T18:27:17.442" v="29" actId="26606"/>
          <ac:spMkLst>
            <pc:docMk/>
            <pc:sldMk cId="2597414188" sldId="260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17.442" v="29" actId="26606"/>
          <ac:spMkLst>
            <pc:docMk/>
            <pc:sldMk cId="2597414188" sldId="260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17.442" v="29" actId="26606"/>
          <ac:spMkLst>
            <pc:docMk/>
            <pc:sldMk cId="2597414188" sldId="260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17.442" v="29" actId="26606"/>
          <ac:picMkLst>
            <pc:docMk/>
            <pc:sldMk cId="2597414188" sldId="260"/>
            <ac:picMk id="3" creationId="{DEB472D6-E65B-4FB1-94BA-BB28A3191713}"/>
          </ac:picMkLst>
        </pc:picChg>
      </pc:sldChg>
      <pc:sldChg chg="addSp modSp add mod setBg">
        <pc:chgData name="Sarah Gothard" userId="0e53f415fda5f162" providerId="LiveId" clId="{6E4BC3D6-CB01-45C5-A528-1B55B53E7D25}" dt="2019-10-03T18:28:10.413" v="30" actId="26606"/>
        <pc:sldMkLst>
          <pc:docMk/>
          <pc:sldMk cId="2970623457" sldId="261"/>
        </pc:sldMkLst>
        <pc:spChg chg="mod ord">
          <ac:chgData name="Sarah Gothard" userId="0e53f415fda5f162" providerId="LiveId" clId="{6E4BC3D6-CB01-45C5-A528-1B55B53E7D25}" dt="2019-10-03T18:28:10.413" v="30" actId="26606"/>
          <ac:spMkLst>
            <pc:docMk/>
            <pc:sldMk cId="2970623457" sldId="261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10.413" v="30" actId="26606"/>
          <ac:spMkLst>
            <pc:docMk/>
            <pc:sldMk cId="2970623457" sldId="261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10.413" v="30" actId="26606"/>
          <ac:spMkLst>
            <pc:docMk/>
            <pc:sldMk cId="2970623457" sldId="261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10.413" v="30" actId="26606"/>
          <ac:picMkLst>
            <pc:docMk/>
            <pc:sldMk cId="2970623457" sldId="261"/>
            <ac:picMk id="3" creationId="{2496DA89-2CED-4BD5-B9EE-694B1FC18266}"/>
          </ac:picMkLst>
        </pc:picChg>
      </pc:sldChg>
      <pc:sldChg chg="addSp modSp add mod setBg">
        <pc:chgData name="Sarah Gothard" userId="0e53f415fda5f162" providerId="LiveId" clId="{6E4BC3D6-CB01-45C5-A528-1B55B53E7D25}" dt="2019-10-03T18:28:18.934" v="32" actId="26606"/>
        <pc:sldMkLst>
          <pc:docMk/>
          <pc:sldMk cId="2197622769" sldId="262"/>
        </pc:sldMkLst>
        <pc:spChg chg="mod ord">
          <ac:chgData name="Sarah Gothard" userId="0e53f415fda5f162" providerId="LiveId" clId="{6E4BC3D6-CB01-45C5-A528-1B55B53E7D25}" dt="2019-10-03T18:28:18.934" v="32" actId="26606"/>
          <ac:spMkLst>
            <pc:docMk/>
            <pc:sldMk cId="2197622769" sldId="262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18.934" v="32" actId="26606"/>
          <ac:spMkLst>
            <pc:docMk/>
            <pc:sldMk cId="2197622769" sldId="262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18.934" v="32" actId="26606"/>
          <ac:spMkLst>
            <pc:docMk/>
            <pc:sldMk cId="2197622769" sldId="262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18.934" v="32" actId="26606"/>
          <ac:picMkLst>
            <pc:docMk/>
            <pc:sldMk cId="2197622769" sldId="262"/>
            <ac:picMk id="3" creationId="{28871206-D371-40C6-B58B-E956331CC101}"/>
          </ac:picMkLst>
        </pc:picChg>
      </pc:sldChg>
      <pc:sldChg chg="addSp modSp add mod ord setBg">
        <pc:chgData name="Sarah Gothard" userId="0e53f415fda5f162" providerId="LiveId" clId="{6E4BC3D6-CB01-45C5-A528-1B55B53E7D25}" dt="2019-10-03T18:28:15.368" v="31" actId="26606"/>
        <pc:sldMkLst>
          <pc:docMk/>
          <pc:sldMk cId="2030579158" sldId="263"/>
        </pc:sldMkLst>
        <pc:spChg chg="mod ord">
          <ac:chgData name="Sarah Gothard" userId="0e53f415fda5f162" providerId="LiveId" clId="{6E4BC3D6-CB01-45C5-A528-1B55B53E7D25}" dt="2019-10-03T18:28:15.368" v="31" actId="26606"/>
          <ac:spMkLst>
            <pc:docMk/>
            <pc:sldMk cId="2030579158" sldId="263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15.368" v="31" actId="26606"/>
          <ac:spMkLst>
            <pc:docMk/>
            <pc:sldMk cId="2030579158" sldId="263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15.368" v="31" actId="26606"/>
          <ac:spMkLst>
            <pc:docMk/>
            <pc:sldMk cId="2030579158" sldId="263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15.368" v="31" actId="26606"/>
          <ac:picMkLst>
            <pc:docMk/>
            <pc:sldMk cId="2030579158" sldId="263"/>
            <ac:picMk id="3" creationId="{AF8364CA-0073-47C8-BDD0-A95BD8952E05}"/>
          </ac:picMkLst>
        </pc:picChg>
      </pc:sldChg>
      <pc:sldChg chg="addSp modSp add mod setBg">
        <pc:chgData name="Sarah Gothard" userId="0e53f415fda5f162" providerId="LiveId" clId="{6E4BC3D6-CB01-45C5-A528-1B55B53E7D25}" dt="2019-10-03T18:28:25.064" v="33" actId="26606"/>
        <pc:sldMkLst>
          <pc:docMk/>
          <pc:sldMk cId="3182418110" sldId="264"/>
        </pc:sldMkLst>
        <pc:spChg chg="mod ord">
          <ac:chgData name="Sarah Gothard" userId="0e53f415fda5f162" providerId="LiveId" clId="{6E4BC3D6-CB01-45C5-A528-1B55B53E7D25}" dt="2019-10-03T18:28:25.064" v="33" actId="26606"/>
          <ac:spMkLst>
            <pc:docMk/>
            <pc:sldMk cId="3182418110" sldId="264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25.064" v="33" actId="26606"/>
          <ac:spMkLst>
            <pc:docMk/>
            <pc:sldMk cId="3182418110" sldId="264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25.064" v="33" actId="26606"/>
          <ac:spMkLst>
            <pc:docMk/>
            <pc:sldMk cId="3182418110" sldId="264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25.064" v="33" actId="26606"/>
          <ac:picMkLst>
            <pc:docMk/>
            <pc:sldMk cId="3182418110" sldId="264"/>
            <ac:picMk id="3" creationId="{00178FD2-0BBC-4345-839B-4C025745DB1B}"/>
          </ac:picMkLst>
        </pc:picChg>
      </pc:sldChg>
      <pc:sldChg chg="addSp modSp add mod setBg">
        <pc:chgData name="Sarah Gothard" userId="0e53f415fda5f162" providerId="LiveId" clId="{6E4BC3D6-CB01-45C5-A528-1B55B53E7D25}" dt="2019-10-03T18:28:28.418" v="34" actId="26606"/>
        <pc:sldMkLst>
          <pc:docMk/>
          <pc:sldMk cId="297179957" sldId="265"/>
        </pc:sldMkLst>
        <pc:spChg chg="mod ord">
          <ac:chgData name="Sarah Gothard" userId="0e53f415fda5f162" providerId="LiveId" clId="{6E4BC3D6-CB01-45C5-A528-1B55B53E7D25}" dt="2019-10-03T18:28:28.418" v="34" actId="26606"/>
          <ac:spMkLst>
            <pc:docMk/>
            <pc:sldMk cId="297179957" sldId="265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28.418" v="34" actId="26606"/>
          <ac:spMkLst>
            <pc:docMk/>
            <pc:sldMk cId="297179957" sldId="265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28.418" v="34" actId="26606"/>
          <ac:spMkLst>
            <pc:docMk/>
            <pc:sldMk cId="297179957" sldId="265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28.418" v="34" actId="26606"/>
          <ac:picMkLst>
            <pc:docMk/>
            <pc:sldMk cId="297179957" sldId="265"/>
            <ac:picMk id="3" creationId="{7DC0A7C9-259B-4B85-90D2-5AAB10CF94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3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1870" y="6608959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04514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34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950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37742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714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469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518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54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016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98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8479" y="661162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0754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070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86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6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2839" y="6588411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6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7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7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3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35" y="660205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32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23" r:id="rId21"/>
    <p:sldLayoutId id="2147483924" r:id="rId2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32D09D-C2E7-4958-8D83-1CBB75CC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88438"/>
            <a:ext cx="10905066" cy="18811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3E862-6BF3-4196-8438-C2C618D2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0671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0A7C9-259B-4B85-90D2-5AAB10CF9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75139"/>
            <a:ext cx="10905066" cy="370772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23ABEF-10E6-49C4-8263-A0B20D5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717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918C3-FCB3-4AC9-A8D0-EF07DE808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23ABEF-10E6-49C4-8263-A0B20D5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8418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EC319-6F2F-4506-B68F-22AAD5E76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23ABEF-10E6-49C4-8263-A0B20D5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4798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60870-5460-4993-AB9D-EE7040F4A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43296"/>
            <a:ext cx="10905066" cy="35714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23ABEF-10E6-49C4-8263-A0B20D5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7609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472D6-E65B-4FB1-94BA-BB28A319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23ABEF-10E6-49C4-8263-A0B20D5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9741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6DA89-2CED-4BD5-B9EE-694B1FC1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23ABEF-10E6-49C4-8263-A0B20D5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7062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364CA-0073-47C8-BDD0-A95BD895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4245"/>
            <a:ext cx="10905066" cy="378951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23ABEF-10E6-49C4-8263-A0B20D5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3057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71206-D371-40C6-B58B-E956331CC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23ABEF-10E6-49C4-8263-A0B20D5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9762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78FD2-0BBC-4345-839B-4C025745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23ABEF-10E6-49C4-8263-A0B20D5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82418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415CF716-1E6F-48B5-BD15-C0C46EEE3D41}" vid="{F0AACEA0-09AC-486D-8554-2CD3C4A4380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2019-10-03T18:28:28Z</dcterms:created>
  <dcterms:modified xsi:type="dcterms:W3CDTF">2019-10-03T18:28:29Z</dcterms:modified>
</cp:coreProperties>
</file>