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F4F84-09E3-4501-A5EB-D638408E94EF}" v="2" dt="2022-06-19T18:49:48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421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15F4F84-09E3-4501-A5EB-D638408E94EF}"/>
    <pc:docChg chg="undo custSel addSld delSld modSld sldOrd">
      <pc:chgData name="Sarah Gothard" userId="0e53f415fda5f162" providerId="LiveId" clId="{515F4F84-09E3-4501-A5EB-D638408E94EF}" dt="2022-06-19T19:10:29.769" v="88"/>
      <pc:docMkLst>
        <pc:docMk/>
      </pc:docMkLst>
      <pc:sldChg chg="addSp delSp modSp mod setBg">
        <pc:chgData name="Sarah Gothard" userId="0e53f415fda5f162" providerId="LiveId" clId="{515F4F84-09E3-4501-A5EB-D638408E94EF}" dt="2022-06-19T13:27:51.857" v="4" actId="27614"/>
        <pc:sldMkLst>
          <pc:docMk/>
          <pc:sldMk cId="449541313" sldId="259"/>
        </pc:sldMkLst>
        <pc:spChg chg="del">
          <ac:chgData name="Sarah Gothard" userId="0e53f415fda5f162" providerId="LiveId" clId="{515F4F84-09E3-4501-A5EB-D638408E94EF}" dt="2022-06-19T13:26:53.021" v="1" actId="26606"/>
          <ac:spMkLst>
            <pc:docMk/>
            <pc:sldMk cId="449541313" sldId="259"/>
            <ac:spMk id="2" creationId="{CCEC4826-A07E-47DC-8E0E-F530A3E168AA}"/>
          </ac:spMkLst>
        </pc:spChg>
        <pc:spChg chg="del">
          <ac:chgData name="Sarah Gothard" userId="0e53f415fda5f162" providerId="LiveId" clId="{515F4F84-09E3-4501-A5EB-D638408E94EF}" dt="2022-06-19T13:26:53.021" v="1" actId="26606"/>
          <ac:spMkLst>
            <pc:docMk/>
            <pc:sldMk cId="449541313" sldId="259"/>
            <ac:spMk id="3" creationId="{019AAEFA-CC05-417C-A03D-5AB7C7297B06}"/>
          </ac:spMkLst>
        </pc:spChg>
        <pc:spChg chg="mod ord">
          <ac:chgData name="Sarah Gothard" userId="0e53f415fda5f162" providerId="LiveId" clId="{515F4F84-09E3-4501-A5EB-D638408E94EF}" dt="2022-06-19T13:26:53.021" v="1" actId="26606"/>
          <ac:spMkLst>
            <pc:docMk/>
            <pc:sldMk cId="449541313" sldId="259"/>
            <ac:spMk id="4" creationId="{064502DF-A711-4CBC-AB0A-57878157F255}"/>
          </ac:spMkLst>
        </pc:spChg>
        <pc:spChg chg="add">
          <ac:chgData name="Sarah Gothard" userId="0e53f415fda5f162" providerId="LiveId" clId="{515F4F84-09E3-4501-A5EB-D638408E94EF}" dt="2022-06-19T13:26:53.021" v="1" actId="26606"/>
          <ac:spMkLst>
            <pc:docMk/>
            <pc:sldMk cId="449541313" sldId="259"/>
            <ac:spMk id="11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3:26:53.021" v="1" actId="26606"/>
          <ac:spMkLst>
            <pc:docMk/>
            <pc:sldMk cId="449541313" sldId="259"/>
            <ac:spMk id="13" creationId="{CB44330D-EA18-4254-AA95-EB49948539B8}"/>
          </ac:spMkLst>
        </pc:spChg>
        <pc:picChg chg="add mod">
          <ac:chgData name="Sarah Gothard" userId="0e53f415fda5f162" providerId="LiveId" clId="{515F4F84-09E3-4501-A5EB-D638408E94EF}" dt="2022-06-19T13:27:51.857" v="4" actId="27614"/>
          <ac:picMkLst>
            <pc:docMk/>
            <pc:sldMk cId="449541313" sldId="259"/>
            <ac:picMk id="6" creationId="{8D5A1B5D-27C6-4577-BCFC-07ADC3E9BA6D}"/>
          </ac:picMkLst>
        </pc:picChg>
      </pc:sldChg>
      <pc:sldChg chg="addSp delSp modSp new mod setBg">
        <pc:chgData name="Sarah Gothard" userId="0e53f415fda5f162" providerId="LiveId" clId="{515F4F84-09E3-4501-A5EB-D638408E94EF}" dt="2022-06-19T13:27:56.673" v="7" actId="27614"/>
        <pc:sldMkLst>
          <pc:docMk/>
          <pc:sldMk cId="1908441123" sldId="260"/>
        </pc:sldMkLst>
        <pc:spChg chg="del">
          <ac:chgData name="Sarah Gothard" userId="0e53f415fda5f162" providerId="LiveId" clId="{515F4F84-09E3-4501-A5EB-D638408E94EF}" dt="2022-06-19T13:27:54.250" v="6" actId="26606"/>
          <ac:spMkLst>
            <pc:docMk/>
            <pc:sldMk cId="1908441123" sldId="260"/>
            <ac:spMk id="2" creationId="{47BDC3DD-9E7E-4732-9E60-07D51750F0B8}"/>
          </ac:spMkLst>
        </pc:spChg>
        <pc:spChg chg="del">
          <ac:chgData name="Sarah Gothard" userId="0e53f415fda5f162" providerId="LiveId" clId="{515F4F84-09E3-4501-A5EB-D638408E94EF}" dt="2022-06-19T13:27:54.250" v="6" actId="26606"/>
          <ac:spMkLst>
            <pc:docMk/>
            <pc:sldMk cId="1908441123" sldId="260"/>
            <ac:spMk id="3" creationId="{31F6A946-20CC-4B32-89B9-F627635BA218}"/>
          </ac:spMkLst>
        </pc:spChg>
        <pc:spChg chg="mod ord">
          <ac:chgData name="Sarah Gothard" userId="0e53f415fda5f162" providerId="LiveId" clId="{515F4F84-09E3-4501-A5EB-D638408E94EF}" dt="2022-06-19T13:27:54.250" v="6" actId="26606"/>
          <ac:spMkLst>
            <pc:docMk/>
            <pc:sldMk cId="1908441123" sldId="260"/>
            <ac:spMk id="4" creationId="{A9415E40-3D55-4ADF-89B2-7B1B443E2091}"/>
          </ac:spMkLst>
        </pc:spChg>
        <pc:spChg chg="add">
          <ac:chgData name="Sarah Gothard" userId="0e53f415fda5f162" providerId="LiveId" clId="{515F4F84-09E3-4501-A5EB-D638408E94EF}" dt="2022-06-19T13:27:54.250" v="6" actId="26606"/>
          <ac:spMkLst>
            <pc:docMk/>
            <pc:sldMk cId="1908441123" sldId="260"/>
            <ac:spMk id="11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3:27:54.250" v="6" actId="26606"/>
          <ac:spMkLst>
            <pc:docMk/>
            <pc:sldMk cId="1908441123" sldId="260"/>
            <ac:spMk id="13" creationId="{CB44330D-EA18-4254-AA95-EB49948539B8}"/>
          </ac:spMkLst>
        </pc:spChg>
        <pc:picChg chg="add mod">
          <ac:chgData name="Sarah Gothard" userId="0e53f415fda5f162" providerId="LiveId" clId="{515F4F84-09E3-4501-A5EB-D638408E94EF}" dt="2022-06-19T13:27:56.673" v="7" actId="27614"/>
          <ac:picMkLst>
            <pc:docMk/>
            <pc:sldMk cId="1908441123" sldId="260"/>
            <ac:picMk id="6" creationId="{251070AC-4C4E-486F-AC96-4D2F6D73112F}"/>
          </ac:picMkLst>
        </pc:picChg>
      </pc:sldChg>
      <pc:sldChg chg="addSp delSp new del mod">
        <pc:chgData name="Sarah Gothard" userId="0e53f415fda5f162" providerId="LiveId" clId="{515F4F84-09E3-4501-A5EB-D638408E94EF}" dt="2022-06-19T18:50:06.816" v="23" actId="47"/>
        <pc:sldMkLst>
          <pc:docMk/>
          <pc:sldMk cId="3809478204" sldId="261"/>
        </pc:sldMkLst>
        <pc:picChg chg="add del">
          <ac:chgData name="Sarah Gothard" userId="0e53f415fda5f162" providerId="LiveId" clId="{515F4F84-09E3-4501-A5EB-D638408E94EF}" dt="2022-06-19T18:43:54.310" v="10" actId="22"/>
          <ac:picMkLst>
            <pc:docMk/>
            <pc:sldMk cId="3809478204" sldId="261"/>
            <ac:picMk id="6" creationId="{389482CF-9D25-40AD-ACEA-D019C24EBCEA}"/>
          </ac:picMkLst>
        </pc:picChg>
        <pc:picChg chg="add del">
          <ac:chgData name="Sarah Gothard" userId="0e53f415fda5f162" providerId="LiveId" clId="{515F4F84-09E3-4501-A5EB-D638408E94EF}" dt="2022-06-19T18:49:43.579" v="19" actId="21"/>
          <ac:picMkLst>
            <pc:docMk/>
            <pc:sldMk cId="3809478204" sldId="261"/>
            <ac:picMk id="8" creationId="{DAA8FF75-F10D-490E-865E-1023BDBBDA51}"/>
          </ac:picMkLst>
        </pc:picChg>
      </pc:sldChg>
      <pc:sldChg chg="addSp delSp modSp new mod ord setBg">
        <pc:chgData name="Sarah Gothard" userId="0e53f415fda5f162" providerId="LiveId" clId="{515F4F84-09E3-4501-A5EB-D638408E94EF}" dt="2022-06-19T18:50:46.349" v="34"/>
        <pc:sldMkLst>
          <pc:docMk/>
          <pc:sldMk cId="3934974387" sldId="262"/>
        </pc:sldMkLst>
        <pc:spChg chg="del">
          <ac:chgData name="Sarah Gothard" userId="0e53f415fda5f162" providerId="LiveId" clId="{515F4F84-09E3-4501-A5EB-D638408E94EF}" dt="2022-06-19T18:49:28.690" v="16" actId="478"/>
          <ac:spMkLst>
            <pc:docMk/>
            <pc:sldMk cId="3934974387" sldId="262"/>
            <ac:spMk id="2" creationId="{79B11454-3555-481C-BA9D-56A6E16293CC}"/>
          </ac:spMkLst>
        </pc:spChg>
        <pc:spChg chg="del">
          <ac:chgData name="Sarah Gothard" userId="0e53f415fda5f162" providerId="LiveId" clId="{515F4F84-09E3-4501-A5EB-D638408E94EF}" dt="2022-06-19T18:49:27.422" v="15" actId="478"/>
          <ac:spMkLst>
            <pc:docMk/>
            <pc:sldMk cId="3934974387" sldId="262"/>
            <ac:spMk id="3" creationId="{5684E583-CC1D-4497-A1C1-4F25B266A857}"/>
          </ac:spMkLst>
        </pc:spChg>
        <pc:spChg chg="mod ord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4" creationId="{01BBE544-0039-49C9-8F74-A433B0DEF076}"/>
          </ac:spMkLst>
        </pc:spChg>
        <pc:spChg chg="add del mod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9" creationId="{2FADABEE-1D84-4FCA-9E61-3961B883B08F}"/>
          </ac:spMkLst>
        </pc:spChg>
        <pc:spChg chg="add del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12" creationId="{32BC26D8-82FB-445E-AA49-62A77D7C1EE0}"/>
          </ac:spMkLst>
        </pc:spChg>
        <pc:spChg chg="add del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14" creationId="{CB44330D-EA18-4254-AA95-EB49948539B8}"/>
          </ac:spMkLst>
        </pc:spChg>
        <pc:spChg chg="add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19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0:30.855" v="27" actId="26606"/>
          <ac:spMkLst>
            <pc:docMk/>
            <pc:sldMk cId="3934974387" sldId="262"/>
            <ac:spMk id="21" creationId="{CB44330D-EA18-4254-AA95-EB49948539B8}"/>
          </ac:spMkLst>
        </pc:spChg>
        <pc:picChg chg="add del">
          <ac:chgData name="Sarah Gothard" userId="0e53f415fda5f162" providerId="LiveId" clId="{515F4F84-09E3-4501-A5EB-D638408E94EF}" dt="2022-06-19T18:49:25.930" v="14" actId="478"/>
          <ac:picMkLst>
            <pc:docMk/>
            <pc:sldMk cId="3934974387" sldId="262"/>
            <ac:picMk id="6" creationId="{644910BC-A22A-475C-B168-0B4BA9D7DD78}"/>
          </ac:picMkLst>
        </pc:picChg>
        <pc:picChg chg="add del mod">
          <ac:chgData name="Sarah Gothard" userId="0e53f415fda5f162" providerId="LiveId" clId="{515F4F84-09E3-4501-A5EB-D638408E94EF}" dt="2022-06-19T18:50:26.237" v="25" actId="478"/>
          <ac:picMkLst>
            <pc:docMk/>
            <pc:sldMk cId="3934974387" sldId="262"/>
            <ac:picMk id="7" creationId="{AD27D919-A723-49AE-B04C-548F4DDC2B43}"/>
          </ac:picMkLst>
        </pc:picChg>
        <pc:picChg chg="add mod">
          <ac:chgData name="Sarah Gothard" userId="0e53f415fda5f162" providerId="LiveId" clId="{515F4F84-09E3-4501-A5EB-D638408E94EF}" dt="2022-06-19T18:50:30.855" v="27" actId="26606"/>
          <ac:picMkLst>
            <pc:docMk/>
            <pc:sldMk cId="3934974387" sldId="262"/>
            <ac:picMk id="11" creationId="{47F93351-A935-4404-AA23-953178721DD1}"/>
          </ac:picMkLst>
        </pc:picChg>
      </pc:sldChg>
      <pc:sldChg chg="addSp delSp modSp add mod ord">
        <pc:chgData name="Sarah Gothard" userId="0e53f415fda5f162" providerId="LiveId" clId="{515F4F84-09E3-4501-A5EB-D638408E94EF}" dt="2022-06-19T18:50:43.690" v="32"/>
        <pc:sldMkLst>
          <pc:docMk/>
          <pc:sldMk cId="1030208125" sldId="263"/>
        </pc:sldMkLst>
        <pc:spChg chg="add del mod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3" creationId="{7099EF4F-A01F-46F0-9A6C-FB5047CAD2B9}"/>
          </ac:spMkLst>
        </pc:spChg>
        <pc:spChg chg="ord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4" creationId="{A9415E40-3D55-4ADF-89B2-7B1B443E2091}"/>
          </ac:spMkLst>
        </pc:spChg>
        <pc:spChg chg="del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11" creationId="{32BC26D8-82FB-445E-AA49-62A77D7C1EE0}"/>
          </ac:spMkLst>
        </pc:spChg>
        <pc:spChg chg="del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13" creationId="{CB44330D-EA18-4254-AA95-EB49948539B8}"/>
          </ac:spMkLst>
        </pc:spChg>
        <pc:spChg chg="add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18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0:00.013" v="22" actId="26606"/>
          <ac:spMkLst>
            <pc:docMk/>
            <pc:sldMk cId="1030208125" sldId="263"/>
            <ac:spMk id="20" creationId="{CB44330D-EA18-4254-AA95-EB49948539B8}"/>
          </ac:spMkLst>
        </pc:spChg>
        <pc:picChg chg="del">
          <ac:chgData name="Sarah Gothard" userId="0e53f415fda5f162" providerId="LiveId" clId="{515F4F84-09E3-4501-A5EB-D638408E94EF}" dt="2022-06-19T18:49:47.720" v="20" actId="478"/>
          <ac:picMkLst>
            <pc:docMk/>
            <pc:sldMk cId="1030208125" sldId="263"/>
            <ac:picMk id="6" creationId="{251070AC-4C4E-486F-AC96-4D2F6D73112F}"/>
          </ac:picMkLst>
        </pc:picChg>
        <pc:picChg chg="add mod">
          <ac:chgData name="Sarah Gothard" userId="0e53f415fda5f162" providerId="LiveId" clId="{515F4F84-09E3-4501-A5EB-D638408E94EF}" dt="2022-06-19T18:50:00.013" v="22" actId="26606"/>
          <ac:picMkLst>
            <pc:docMk/>
            <pc:sldMk cId="1030208125" sldId="263"/>
            <ac:picMk id="8" creationId="{C1AAA181-8477-463A-9557-D5B604882D89}"/>
          </ac:picMkLst>
        </pc:picChg>
      </pc:sldChg>
      <pc:sldChg chg="add">
        <pc:chgData name="Sarah Gothard" userId="0e53f415fda5f162" providerId="LiveId" clId="{515F4F84-09E3-4501-A5EB-D638408E94EF}" dt="2022-06-19T18:50:39.487" v="28" actId="2890"/>
        <pc:sldMkLst>
          <pc:docMk/>
          <pc:sldMk cId="2474709292" sldId="264"/>
        </pc:sldMkLst>
      </pc:sldChg>
      <pc:sldChg chg="addSp delSp modSp new del mod ord setBg">
        <pc:chgData name="Sarah Gothard" userId="0e53f415fda5f162" providerId="LiveId" clId="{515F4F84-09E3-4501-A5EB-D638408E94EF}" dt="2022-06-19T19:04:28.621" v="73" actId="47"/>
        <pc:sldMkLst>
          <pc:docMk/>
          <pc:sldMk cId="3505717551" sldId="265"/>
        </pc:sldMkLst>
        <pc:spChg chg="del">
          <ac:chgData name="Sarah Gothard" userId="0e53f415fda5f162" providerId="LiveId" clId="{515F4F84-09E3-4501-A5EB-D638408E94EF}" dt="2022-06-19T18:53:16.064" v="37" actId="26606"/>
          <ac:spMkLst>
            <pc:docMk/>
            <pc:sldMk cId="3505717551" sldId="265"/>
            <ac:spMk id="2" creationId="{ED9C466F-B520-4F81-B7D9-47E64CEB801C}"/>
          </ac:spMkLst>
        </pc:spChg>
        <pc:spChg chg="del">
          <ac:chgData name="Sarah Gothard" userId="0e53f415fda5f162" providerId="LiveId" clId="{515F4F84-09E3-4501-A5EB-D638408E94EF}" dt="2022-06-19T18:53:16.064" v="37" actId="26606"/>
          <ac:spMkLst>
            <pc:docMk/>
            <pc:sldMk cId="3505717551" sldId="265"/>
            <ac:spMk id="3" creationId="{37E3112A-C217-433E-A144-53827ACD940B}"/>
          </ac:spMkLst>
        </pc:spChg>
        <pc:spChg chg="mod ord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4" creationId="{63403C7A-CFC3-4A52-ACCC-550CE0B3FED9}"/>
          </ac:spMkLst>
        </pc:spChg>
        <pc:spChg chg="add del mod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8" creationId="{6BDF5EFC-8F6A-4C12-977D-7B2C9AA8F81E}"/>
          </ac:spMkLst>
        </pc:spChg>
        <pc:spChg chg="add del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11" creationId="{32BC26D8-82FB-445E-AA49-62A77D7C1EE0}"/>
          </ac:spMkLst>
        </pc:spChg>
        <pc:spChg chg="add del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13" creationId="{CB44330D-EA18-4254-AA95-EB49948539B8}"/>
          </ac:spMkLst>
        </pc:spChg>
        <pc:spChg chg="add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18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4:10.780" v="40" actId="26606"/>
          <ac:spMkLst>
            <pc:docMk/>
            <pc:sldMk cId="3505717551" sldId="265"/>
            <ac:spMk id="20" creationId="{CB44330D-EA18-4254-AA95-EB49948539B8}"/>
          </ac:spMkLst>
        </pc:spChg>
        <pc:picChg chg="add del mod">
          <ac:chgData name="Sarah Gothard" userId="0e53f415fda5f162" providerId="LiveId" clId="{515F4F84-09E3-4501-A5EB-D638408E94EF}" dt="2022-06-19T18:54:06.357" v="38" actId="478"/>
          <ac:picMkLst>
            <pc:docMk/>
            <pc:sldMk cId="3505717551" sldId="265"/>
            <ac:picMk id="6" creationId="{38487AAD-E0FB-4CED-9A2C-55AC070CECE7}"/>
          </ac:picMkLst>
        </pc:picChg>
        <pc:picChg chg="add mod">
          <ac:chgData name="Sarah Gothard" userId="0e53f415fda5f162" providerId="LiveId" clId="{515F4F84-09E3-4501-A5EB-D638408E94EF}" dt="2022-06-19T18:55:08.023" v="43" actId="27614"/>
          <ac:picMkLst>
            <pc:docMk/>
            <pc:sldMk cId="3505717551" sldId="265"/>
            <ac:picMk id="10" creationId="{61A3C07D-54A9-4F21-9F4B-1B15AD62EDB9}"/>
          </ac:picMkLst>
        </pc:picChg>
      </pc:sldChg>
      <pc:sldChg chg="addSp delSp modSp new mod setBg">
        <pc:chgData name="Sarah Gothard" userId="0e53f415fda5f162" providerId="LiveId" clId="{515F4F84-09E3-4501-A5EB-D638408E94EF}" dt="2022-06-19T19:03:28.018" v="68" actId="26606"/>
        <pc:sldMkLst>
          <pc:docMk/>
          <pc:sldMk cId="3641849304" sldId="266"/>
        </pc:sldMkLst>
        <pc:spChg chg="del">
          <ac:chgData name="Sarah Gothard" userId="0e53f415fda5f162" providerId="LiveId" clId="{515F4F84-09E3-4501-A5EB-D638408E94EF}" dt="2022-06-19T18:55:11.436" v="45" actId="26606"/>
          <ac:spMkLst>
            <pc:docMk/>
            <pc:sldMk cId="3641849304" sldId="266"/>
            <ac:spMk id="2" creationId="{7051C1C4-68DD-45EE-B2B6-8C05CE598D74}"/>
          </ac:spMkLst>
        </pc:spChg>
        <pc:spChg chg="del">
          <ac:chgData name="Sarah Gothard" userId="0e53f415fda5f162" providerId="LiveId" clId="{515F4F84-09E3-4501-A5EB-D638408E94EF}" dt="2022-06-19T18:55:11.436" v="45" actId="26606"/>
          <ac:spMkLst>
            <pc:docMk/>
            <pc:sldMk cId="3641849304" sldId="266"/>
            <ac:spMk id="3" creationId="{F94A7FBB-0626-4C91-BA7D-FCC7BE451809}"/>
          </ac:spMkLst>
        </pc:spChg>
        <pc:spChg chg="mod ord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4" creationId="{F39AB815-07BF-4DE9-BA1A-8B3910AC0DD7}"/>
          </ac:spMkLst>
        </pc:spChg>
        <pc:spChg chg="add del mod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8" creationId="{44CB3A0A-363A-4DBD-B062-D853F7D17DA9}"/>
          </ac:spMkLst>
        </pc:spChg>
        <pc:spChg chg="add del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11" creationId="{32BC26D8-82FB-445E-AA49-62A77D7C1EE0}"/>
          </ac:spMkLst>
        </pc:spChg>
        <pc:spChg chg="add del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13" creationId="{CB44330D-EA18-4254-AA95-EB49948539B8}"/>
          </ac:spMkLst>
        </pc:spChg>
        <pc:spChg chg="add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18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9:03:28.018" v="68" actId="26606"/>
          <ac:spMkLst>
            <pc:docMk/>
            <pc:sldMk cId="3641849304" sldId="266"/>
            <ac:spMk id="20" creationId="{CB44330D-EA18-4254-AA95-EB49948539B8}"/>
          </ac:spMkLst>
        </pc:spChg>
        <pc:picChg chg="add del mod">
          <ac:chgData name="Sarah Gothard" userId="0e53f415fda5f162" providerId="LiveId" clId="{515F4F84-09E3-4501-A5EB-D638408E94EF}" dt="2022-06-19T19:03:23.158" v="66" actId="478"/>
          <ac:picMkLst>
            <pc:docMk/>
            <pc:sldMk cId="3641849304" sldId="266"/>
            <ac:picMk id="6" creationId="{D54F2A16-D89E-428A-B7BE-61F2B7D58DBC}"/>
          </ac:picMkLst>
        </pc:picChg>
        <pc:picChg chg="add mod">
          <ac:chgData name="Sarah Gothard" userId="0e53f415fda5f162" providerId="LiveId" clId="{515F4F84-09E3-4501-A5EB-D638408E94EF}" dt="2022-06-19T19:03:28.018" v="68" actId="26606"/>
          <ac:picMkLst>
            <pc:docMk/>
            <pc:sldMk cId="3641849304" sldId="266"/>
            <ac:picMk id="10" creationId="{3594F4D3-E0F6-4145-84B9-D29CA744CA0F}"/>
          </ac:picMkLst>
        </pc:picChg>
      </pc:sldChg>
      <pc:sldChg chg="addSp delSp modSp new del mod setBg">
        <pc:chgData name="Sarah Gothard" userId="0e53f415fda5f162" providerId="LiveId" clId="{515F4F84-09E3-4501-A5EB-D638408E94EF}" dt="2022-06-19T19:03:40.614" v="69" actId="47"/>
        <pc:sldMkLst>
          <pc:docMk/>
          <pc:sldMk cId="185773189" sldId="267"/>
        </pc:sldMkLst>
        <pc:spChg chg="del">
          <ac:chgData name="Sarah Gothard" userId="0e53f415fda5f162" providerId="LiveId" clId="{515F4F84-09E3-4501-A5EB-D638408E94EF}" dt="2022-06-19T18:57:03.797" v="48" actId="26606"/>
          <ac:spMkLst>
            <pc:docMk/>
            <pc:sldMk cId="185773189" sldId="267"/>
            <ac:spMk id="2" creationId="{4FD3B9C1-9434-468E-9B71-71007A88A49D}"/>
          </ac:spMkLst>
        </pc:spChg>
        <pc:spChg chg="del">
          <ac:chgData name="Sarah Gothard" userId="0e53f415fda5f162" providerId="LiveId" clId="{515F4F84-09E3-4501-A5EB-D638408E94EF}" dt="2022-06-19T18:57:03.797" v="48" actId="26606"/>
          <ac:spMkLst>
            <pc:docMk/>
            <pc:sldMk cId="185773189" sldId="267"/>
            <ac:spMk id="3" creationId="{BB90D23E-18C8-4D05-9338-6EF704E3194D}"/>
          </ac:spMkLst>
        </pc:spChg>
        <pc:spChg chg="mod ord">
          <ac:chgData name="Sarah Gothard" userId="0e53f415fda5f162" providerId="LiveId" clId="{515F4F84-09E3-4501-A5EB-D638408E94EF}" dt="2022-06-19T18:57:03.797" v="48" actId="26606"/>
          <ac:spMkLst>
            <pc:docMk/>
            <pc:sldMk cId="185773189" sldId="267"/>
            <ac:spMk id="4" creationId="{7DD57DFA-CA59-4FEC-98C1-D5D6F6030412}"/>
          </ac:spMkLst>
        </pc:spChg>
        <pc:spChg chg="add">
          <ac:chgData name="Sarah Gothard" userId="0e53f415fda5f162" providerId="LiveId" clId="{515F4F84-09E3-4501-A5EB-D638408E94EF}" dt="2022-06-19T18:57:03.797" v="48" actId="26606"/>
          <ac:spMkLst>
            <pc:docMk/>
            <pc:sldMk cId="185773189" sldId="267"/>
            <ac:spMk id="11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7:03.797" v="48" actId="26606"/>
          <ac:spMkLst>
            <pc:docMk/>
            <pc:sldMk cId="185773189" sldId="267"/>
            <ac:spMk id="13" creationId="{CB44330D-EA18-4254-AA95-EB49948539B8}"/>
          </ac:spMkLst>
        </pc:spChg>
        <pc:picChg chg="add mod">
          <ac:chgData name="Sarah Gothard" userId="0e53f415fda5f162" providerId="LiveId" clId="{515F4F84-09E3-4501-A5EB-D638408E94EF}" dt="2022-06-19T18:57:03.797" v="48" actId="26606"/>
          <ac:picMkLst>
            <pc:docMk/>
            <pc:sldMk cId="185773189" sldId="267"/>
            <ac:picMk id="6" creationId="{6A00044C-8126-42F2-89B9-4578322F1246}"/>
          </ac:picMkLst>
        </pc:picChg>
      </pc:sldChg>
      <pc:sldChg chg="addSp delSp modSp new mod setBg">
        <pc:chgData name="Sarah Gothard" userId="0e53f415fda5f162" providerId="LiveId" clId="{515F4F84-09E3-4501-A5EB-D638408E94EF}" dt="2022-06-19T18:59:55.872" v="56" actId="27614"/>
        <pc:sldMkLst>
          <pc:docMk/>
          <pc:sldMk cId="3982030847" sldId="268"/>
        </pc:sldMkLst>
        <pc:spChg chg="del">
          <ac:chgData name="Sarah Gothard" userId="0e53f415fda5f162" providerId="LiveId" clId="{515F4F84-09E3-4501-A5EB-D638408E94EF}" dt="2022-06-19T18:59:08.493" v="53" actId="26606"/>
          <ac:spMkLst>
            <pc:docMk/>
            <pc:sldMk cId="3982030847" sldId="268"/>
            <ac:spMk id="2" creationId="{01DE2DAA-F5A2-4A7E-976F-32A5A80DCE08}"/>
          </ac:spMkLst>
        </pc:spChg>
        <pc:spChg chg="del">
          <ac:chgData name="Sarah Gothard" userId="0e53f415fda5f162" providerId="LiveId" clId="{515F4F84-09E3-4501-A5EB-D638408E94EF}" dt="2022-06-19T18:59:08.493" v="53" actId="26606"/>
          <ac:spMkLst>
            <pc:docMk/>
            <pc:sldMk cId="3982030847" sldId="268"/>
            <ac:spMk id="3" creationId="{9AFB2C5C-3261-421D-968B-71BF7D9AA808}"/>
          </ac:spMkLst>
        </pc:spChg>
        <pc:spChg chg="mod ord">
          <ac:chgData name="Sarah Gothard" userId="0e53f415fda5f162" providerId="LiveId" clId="{515F4F84-09E3-4501-A5EB-D638408E94EF}" dt="2022-06-19T18:59:08.493" v="53" actId="26606"/>
          <ac:spMkLst>
            <pc:docMk/>
            <pc:sldMk cId="3982030847" sldId="268"/>
            <ac:spMk id="4" creationId="{4E50A67D-3876-4FD4-AC5A-423CB81EDE3C}"/>
          </ac:spMkLst>
        </pc:spChg>
        <pc:spChg chg="add">
          <ac:chgData name="Sarah Gothard" userId="0e53f415fda5f162" providerId="LiveId" clId="{515F4F84-09E3-4501-A5EB-D638408E94EF}" dt="2022-06-19T18:59:08.493" v="53" actId="26606"/>
          <ac:spMkLst>
            <pc:docMk/>
            <pc:sldMk cId="3982030847" sldId="268"/>
            <ac:spMk id="13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9:08.493" v="53" actId="26606"/>
          <ac:spMkLst>
            <pc:docMk/>
            <pc:sldMk cId="3982030847" sldId="268"/>
            <ac:spMk id="15" creationId="{CB44330D-EA18-4254-AA95-EB49948539B8}"/>
          </ac:spMkLst>
        </pc:spChg>
        <pc:picChg chg="add del">
          <ac:chgData name="Sarah Gothard" userId="0e53f415fda5f162" providerId="LiveId" clId="{515F4F84-09E3-4501-A5EB-D638408E94EF}" dt="2022-06-19T18:58:44.474" v="51" actId="22"/>
          <ac:picMkLst>
            <pc:docMk/>
            <pc:sldMk cId="3982030847" sldId="268"/>
            <ac:picMk id="6" creationId="{531AF88D-B10E-4878-9AF5-672D1D9B41F3}"/>
          </ac:picMkLst>
        </pc:picChg>
        <pc:picChg chg="add mod">
          <ac:chgData name="Sarah Gothard" userId="0e53f415fda5f162" providerId="LiveId" clId="{515F4F84-09E3-4501-A5EB-D638408E94EF}" dt="2022-06-19T18:59:55.872" v="56" actId="27614"/>
          <ac:picMkLst>
            <pc:docMk/>
            <pc:sldMk cId="3982030847" sldId="268"/>
            <ac:picMk id="8" creationId="{3989C353-86B3-4BD3-A5C6-01E6A897D3A4}"/>
          </ac:picMkLst>
        </pc:picChg>
      </pc:sldChg>
      <pc:sldChg chg="addSp delSp modSp new mod setBg">
        <pc:chgData name="Sarah Gothard" userId="0e53f415fda5f162" providerId="LiveId" clId="{515F4F84-09E3-4501-A5EB-D638408E94EF}" dt="2022-06-19T18:59:58.467" v="58" actId="26606"/>
        <pc:sldMkLst>
          <pc:docMk/>
          <pc:sldMk cId="486705247" sldId="269"/>
        </pc:sldMkLst>
        <pc:spChg chg="del">
          <ac:chgData name="Sarah Gothard" userId="0e53f415fda5f162" providerId="LiveId" clId="{515F4F84-09E3-4501-A5EB-D638408E94EF}" dt="2022-06-19T18:59:58.467" v="58" actId="26606"/>
          <ac:spMkLst>
            <pc:docMk/>
            <pc:sldMk cId="486705247" sldId="269"/>
            <ac:spMk id="2" creationId="{99FCCC5F-7089-4B9F-AD8A-6E8E86A1CBDF}"/>
          </ac:spMkLst>
        </pc:spChg>
        <pc:spChg chg="del">
          <ac:chgData name="Sarah Gothard" userId="0e53f415fda5f162" providerId="LiveId" clId="{515F4F84-09E3-4501-A5EB-D638408E94EF}" dt="2022-06-19T18:59:58.467" v="58" actId="26606"/>
          <ac:spMkLst>
            <pc:docMk/>
            <pc:sldMk cId="486705247" sldId="269"/>
            <ac:spMk id="3" creationId="{880404E2-D512-47DD-BC5E-0DA29F3B9313}"/>
          </ac:spMkLst>
        </pc:spChg>
        <pc:spChg chg="mod ord">
          <ac:chgData name="Sarah Gothard" userId="0e53f415fda5f162" providerId="LiveId" clId="{515F4F84-09E3-4501-A5EB-D638408E94EF}" dt="2022-06-19T18:59:58.467" v="58" actId="26606"/>
          <ac:spMkLst>
            <pc:docMk/>
            <pc:sldMk cId="486705247" sldId="269"/>
            <ac:spMk id="4" creationId="{813F6AD8-A280-4E17-AC13-7419E8344E49}"/>
          </ac:spMkLst>
        </pc:spChg>
        <pc:spChg chg="add">
          <ac:chgData name="Sarah Gothard" userId="0e53f415fda5f162" providerId="LiveId" clId="{515F4F84-09E3-4501-A5EB-D638408E94EF}" dt="2022-06-19T18:59:58.467" v="58" actId="26606"/>
          <ac:spMkLst>
            <pc:docMk/>
            <pc:sldMk cId="486705247" sldId="269"/>
            <ac:spMk id="11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8:59:58.467" v="58" actId="26606"/>
          <ac:spMkLst>
            <pc:docMk/>
            <pc:sldMk cId="486705247" sldId="269"/>
            <ac:spMk id="13" creationId="{CB44330D-EA18-4254-AA95-EB49948539B8}"/>
          </ac:spMkLst>
        </pc:spChg>
        <pc:picChg chg="add mod">
          <ac:chgData name="Sarah Gothard" userId="0e53f415fda5f162" providerId="LiveId" clId="{515F4F84-09E3-4501-A5EB-D638408E94EF}" dt="2022-06-19T18:59:58.467" v="58" actId="26606"/>
          <ac:picMkLst>
            <pc:docMk/>
            <pc:sldMk cId="486705247" sldId="269"/>
            <ac:picMk id="6" creationId="{EF775EA1-F025-4800-B7CA-31D3956039CC}"/>
          </ac:picMkLst>
        </pc:picChg>
      </pc:sldChg>
      <pc:sldChg chg="add ord">
        <pc:chgData name="Sarah Gothard" userId="0e53f415fda5f162" providerId="LiveId" clId="{515F4F84-09E3-4501-A5EB-D638408E94EF}" dt="2022-06-19T19:01:02.435" v="65"/>
        <pc:sldMkLst>
          <pc:docMk/>
          <pc:sldMk cId="9647583" sldId="270"/>
        </pc:sldMkLst>
      </pc:sldChg>
      <pc:sldChg chg="add ord">
        <pc:chgData name="Sarah Gothard" userId="0e53f415fda5f162" providerId="LiveId" clId="{515F4F84-09E3-4501-A5EB-D638408E94EF}" dt="2022-06-19T19:03:53.632" v="72"/>
        <pc:sldMkLst>
          <pc:docMk/>
          <pc:sldMk cId="3547506032" sldId="271"/>
        </pc:sldMkLst>
      </pc:sldChg>
      <pc:sldChg chg="add ord">
        <pc:chgData name="Sarah Gothard" userId="0e53f415fda5f162" providerId="LiveId" clId="{515F4F84-09E3-4501-A5EB-D638408E94EF}" dt="2022-06-19T19:04:37.241" v="76"/>
        <pc:sldMkLst>
          <pc:docMk/>
          <pc:sldMk cId="49843605" sldId="272"/>
        </pc:sldMkLst>
      </pc:sldChg>
      <pc:sldChg chg="addSp delSp modSp new mod setBg">
        <pc:chgData name="Sarah Gothard" userId="0e53f415fda5f162" providerId="LiveId" clId="{515F4F84-09E3-4501-A5EB-D638408E94EF}" dt="2022-06-19T19:07:53.908" v="83" actId="27614"/>
        <pc:sldMkLst>
          <pc:docMk/>
          <pc:sldMk cId="4000743619" sldId="273"/>
        </pc:sldMkLst>
        <pc:spChg chg="del">
          <ac:chgData name="Sarah Gothard" userId="0e53f415fda5f162" providerId="LiveId" clId="{515F4F84-09E3-4501-A5EB-D638408E94EF}" dt="2022-06-19T19:07:47.632" v="81" actId="26606"/>
          <ac:spMkLst>
            <pc:docMk/>
            <pc:sldMk cId="4000743619" sldId="273"/>
            <ac:spMk id="2" creationId="{0A2FD6A0-4220-4248-A15D-535A0DFEBC6A}"/>
          </ac:spMkLst>
        </pc:spChg>
        <pc:spChg chg="del">
          <ac:chgData name="Sarah Gothard" userId="0e53f415fda5f162" providerId="LiveId" clId="{515F4F84-09E3-4501-A5EB-D638408E94EF}" dt="2022-06-19T19:07:47.632" v="81" actId="26606"/>
          <ac:spMkLst>
            <pc:docMk/>
            <pc:sldMk cId="4000743619" sldId="273"/>
            <ac:spMk id="3" creationId="{BD7ED005-FCB3-4BE9-815F-2FDEC375AE5C}"/>
          </ac:spMkLst>
        </pc:spChg>
        <pc:spChg chg="mod ord">
          <ac:chgData name="Sarah Gothard" userId="0e53f415fda5f162" providerId="LiveId" clId="{515F4F84-09E3-4501-A5EB-D638408E94EF}" dt="2022-06-19T19:07:47.632" v="81" actId="26606"/>
          <ac:spMkLst>
            <pc:docMk/>
            <pc:sldMk cId="4000743619" sldId="273"/>
            <ac:spMk id="4" creationId="{A2B418EA-355D-4A02-AF03-1569F4B3921D}"/>
          </ac:spMkLst>
        </pc:spChg>
        <pc:spChg chg="add">
          <ac:chgData name="Sarah Gothard" userId="0e53f415fda5f162" providerId="LiveId" clId="{515F4F84-09E3-4501-A5EB-D638408E94EF}" dt="2022-06-19T19:07:47.632" v="81" actId="26606"/>
          <ac:spMkLst>
            <pc:docMk/>
            <pc:sldMk cId="4000743619" sldId="273"/>
            <ac:spMk id="13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9:07:47.632" v="81" actId="26606"/>
          <ac:spMkLst>
            <pc:docMk/>
            <pc:sldMk cId="4000743619" sldId="273"/>
            <ac:spMk id="15" creationId="{CB44330D-EA18-4254-AA95-EB49948539B8}"/>
          </ac:spMkLst>
        </pc:spChg>
        <pc:picChg chg="add del">
          <ac:chgData name="Sarah Gothard" userId="0e53f415fda5f162" providerId="LiveId" clId="{515F4F84-09E3-4501-A5EB-D638408E94EF}" dt="2022-06-19T19:07:12.696" v="79" actId="22"/>
          <ac:picMkLst>
            <pc:docMk/>
            <pc:sldMk cId="4000743619" sldId="273"/>
            <ac:picMk id="6" creationId="{35FE9151-C4FD-4664-89CA-43AEB6FF48ED}"/>
          </ac:picMkLst>
        </pc:picChg>
        <pc:picChg chg="add mod">
          <ac:chgData name="Sarah Gothard" userId="0e53f415fda5f162" providerId="LiveId" clId="{515F4F84-09E3-4501-A5EB-D638408E94EF}" dt="2022-06-19T19:07:53.908" v="83" actId="27614"/>
          <ac:picMkLst>
            <pc:docMk/>
            <pc:sldMk cId="4000743619" sldId="273"/>
            <ac:picMk id="8" creationId="{91729875-CB1B-4FE5-AB4E-EC87313CB6E8}"/>
          </ac:picMkLst>
        </pc:picChg>
      </pc:sldChg>
      <pc:sldChg chg="addSp delSp modSp new mod setBg">
        <pc:chgData name="Sarah Gothard" userId="0e53f415fda5f162" providerId="LiveId" clId="{515F4F84-09E3-4501-A5EB-D638408E94EF}" dt="2022-06-19T19:10:10.881" v="85" actId="26606"/>
        <pc:sldMkLst>
          <pc:docMk/>
          <pc:sldMk cId="1862138755" sldId="274"/>
        </pc:sldMkLst>
        <pc:spChg chg="del">
          <ac:chgData name="Sarah Gothard" userId="0e53f415fda5f162" providerId="LiveId" clId="{515F4F84-09E3-4501-A5EB-D638408E94EF}" dt="2022-06-19T19:10:10.881" v="85" actId="26606"/>
          <ac:spMkLst>
            <pc:docMk/>
            <pc:sldMk cId="1862138755" sldId="274"/>
            <ac:spMk id="2" creationId="{7C4839A4-435C-4113-B577-637DBA941B01}"/>
          </ac:spMkLst>
        </pc:spChg>
        <pc:spChg chg="del">
          <ac:chgData name="Sarah Gothard" userId="0e53f415fda5f162" providerId="LiveId" clId="{515F4F84-09E3-4501-A5EB-D638408E94EF}" dt="2022-06-19T19:10:10.881" v="85" actId="26606"/>
          <ac:spMkLst>
            <pc:docMk/>
            <pc:sldMk cId="1862138755" sldId="274"/>
            <ac:spMk id="3" creationId="{7F8492FB-C8BB-4491-A0A5-EA3F0A2E1EAF}"/>
          </ac:spMkLst>
        </pc:spChg>
        <pc:spChg chg="mod ord">
          <ac:chgData name="Sarah Gothard" userId="0e53f415fda5f162" providerId="LiveId" clId="{515F4F84-09E3-4501-A5EB-D638408E94EF}" dt="2022-06-19T19:10:10.881" v="85" actId="26606"/>
          <ac:spMkLst>
            <pc:docMk/>
            <pc:sldMk cId="1862138755" sldId="274"/>
            <ac:spMk id="4" creationId="{D57703A0-D852-44CB-A137-C30F4881EB05}"/>
          </ac:spMkLst>
        </pc:spChg>
        <pc:spChg chg="add">
          <ac:chgData name="Sarah Gothard" userId="0e53f415fda5f162" providerId="LiveId" clId="{515F4F84-09E3-4501-A5EB-D638408E94EF}" dt="2022-06-19T19:10:10.881" v="85" actId="26606"/>
          <ac:spMkLst>
            <pc:docMk/>
            <pc:sldMk cId="1862138755" sldId="274"/>
            <ac:spMk id="11" creationId="{32BC26D8-82FB-445E-AA49-62A77D7C1EE0}"/>
          </ac:spMkLst>
        </pc:spChg>
        <pc:spChg chg="add">
          <ac:chgData name="Sarah Gothard" userId="0e53f415fda5f162" providerId="LiveId" clId="{515F4F84-09E3-4501-A5EB-D638408E94EF}" dt="2022-06-19T19:10:10.881" v="85" actId="26606"/>
          <ac:spMkLst>
            <pc:docMk/>
            <pc:sldMk cId="1862138755" sldId="274"/>
            <ac:spMk id="13" creationId="{CB44330D-EA18-4254-AA95-EB49948539B8}"/>
          </ac:spMkLst>
        </pc:spChg>
        <pc:picChg chg="add mod">
          <ac:chgData name="Sarah Gothard" userId="0e53f415fda5f162" providerId="LiveId" clId="{515F4F84-09E3-4501-A5EB-D638408E94EF}" dt="2022-06-19T19:10:10.881" v="85" actId="26606"/>
          <ac:picMkLst>
            <pc:docMk/>
            <pc:sldMk cId="1862138755" sldId="274"/>
            <ac:picMk id="6" creationId="{D67B8916-F138-417B-9429-B06C95AA8E92}"/>
          </ac:picMkLst>
        </pc:picChg>
      </pc:sldChg>
      <pc:sldChg chg="add ord">
        <pc:chgData name="Sarah Gothard" userId="0e53f415fda5f162" providerId="LiveId" clId="{515F4F84-09E3-4501-A5EB-D638408E94EF}" dt="2022-06-19T19:10:29.769" v="88"/>
        <pc:sldMkLst>
          <pc:docMk/>
          <pc:sldMk cId="37445522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AB31-ECA9-476E-9084-C1D839A7A18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9F20-DCE2-4EFB-97C4-F296DAB1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6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9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2688-73A8-42F4-B780-B5B251555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BBC8-770C-4582-8CB6-3B380914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032E9-5DE3-44EC-8C22-E2E5E23F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1BC5-0FDB-4217-BC4A-C857C3632CC3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DDAF-3E58-43ED-B383-ACF508CD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0256-D167-4690-9F06-0FFC8E06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6579-AB8E-42FA-9548-B9C404A2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5E70-198F-46EB-AAE8-4F7621C9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2B17-2091-409F-A266-9703453B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788B-51D7-4400-BFDE-A327A39835B1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72A8-E791-4B28-AD02-95E1ABDB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502B4-AA2E-4886-9237-A48F8BB7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B1D4-4712-4855-9C84-8EDBA07D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E7A2-660A-4086-AE79-07FD9FF05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57FD1-E60B-4231-A283-866C0A8F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C1D-B4D7-4686-9CBF-78F3C3626D71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71E7-2967-450B-BEFB-74AA4088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3AFCE-53FE-4139-86F7-FE815E19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7216-F213-4D71-B3E5-240DB61F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52A3-BA19-4204-8540-5E9E55941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71A2-50DA-4D11-BA7D-CCD13F6B1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9C911-C4AD-423E-AD72-DFA336E0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E7D9-6D48-4621-AB7A-1B7E5B7F6A36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11497-C589-4867-B387-E59BF30F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DB6B-ED8B-4482-8C91-73299C06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6E75-9713-4650-90C9-968F901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6A38B-7012-4CB7-92A9-AB509EAEF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55470-6174-4C0C-9FE2-E1340343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EED4B-AD74-4E2E-946B-053BC36E0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E799E-C1CB-4FA3-A09E-4859C77D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12FA2-486C-4D61-AE06-17AC5F4D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AB44-4A50-4B84-8219-2685049FAFB2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EF64F-35B1-47F8-B1DD-8BCBD46D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DF3D9-9D7A-464D-9284-D08855D8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DC14-EC40-4A2C-984B-B426E71C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BCA67-D1BA-4CFA-B29B-1E7BAC0E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CA2B-33EC-40F4-96CE-2F0A596C63E1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2D013-C521-41B8-B0AA-04F30E5C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B1E2A-9123-469F-ABE1-09C3B62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A6A9C-0EF6-47E4-BD10-7F7E5D98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B37E-4BEF-45A1-A752-3F6FF6BF9BD3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79C97-7B60-426F-AA19-BF9AC824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64171-4F37-42F3-89C6-12BCAFEC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FBD6-BD0E-4F39-99F2-97AB80E9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67DF-D2A3-476C-8E54-5A7FFD16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9C829-E6AC-4B08-886A-3E6FB1B21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846B-98E4-43F6-880D-53FB67F5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E9F1-07BA-4538-B639-A3597AE1114E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EC276-FB68-4036-B2D7-279E2B54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E145F-57F3-44AC-99A1-8518AE98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463D-3B79-4F8D-8A0E-51478386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52538-96B0-4C9A-A065-C1BFD7045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F4A6C-6D77-4377-AAAE-F3EC9E43B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069AF-3571-4FFE-BE12-1DE6C9E5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7D-37D0-4501-8765-FDE7023CE325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79BC-00FC-4483-82FD-18D26D2D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DDFD1-A413-4AFB-9E01-AD4FF10A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2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6DC4-FA98-4F12-9E55-41A0FB99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ECEC9-26E9-47E4-B556-961DA4E06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1546A-582B-40AA-8675-69D991B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CC7-0F68-445E-87DC-FCFD4367524C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CB44-D9C2-46E8-B136-8F75D0E1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0A84F-E1CF-4840-B4CE-D254AD8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9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67052-882E-4C0B-873C-BB3BCC82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F6BCA-EBAA-4E20-AFDB-2BA90C63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3033B-8A1F-43AE-839A-E9947453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F07D-FC2F-468F-84A7-596EE1BB2464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4853-0E7F-45BA-A43F-1E94D668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AE93A-4ABF-4773-9E25-ED59E156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16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3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C2A3F-35FB-4870-8CB1-16C87E82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286AD-AA57-401F-A3BD-86517E59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82B5-01C6-4DC5-9A44-AE6476D6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5FA6-C247-435C-9558-482D67DB2857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3162-4FA0-4722-AEEF-9DE4E2737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BC05-CFCD-4743-9F83-305578D9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62E2-4C62-426E-983E-E3DF9DAB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89D36-2807-4EA1-8270-3A757EA4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866181"/>
            <a:ext cx="9951041" cy="11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1070AC-4C4E-486F-AC96-4D2F6D731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Content Placeholder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89C353-86B3-4BD3-A5C6-01E6A897D3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42236"/>
            <a:ext cx="12192000" cy="65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775EA1-F025-4800-B7CA-31D3956039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86400"/>
            <a:ext cx="12192000" cy="58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1070AC-4C4E-486F-AC96-4D2F6D731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Content Placeholder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729875-CB1B-4FE5-AB4E-EC87313CB6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2008"/>
            <a:ext cx="12192000" cy="6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7B8916-F138-417B-9429-B06C95AA8E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27905"/>
            <a:ext cx="12192000" cy="56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6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1070AC-4C4E-486F-AC96-4D2F6D731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0A8A9FF-AEAE-491D-A6F3-56EF287AC7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3404"/>
            <a:ext cx="12192000" cy="67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5A1B5D-27C6-4577-BCFC-07ADC3E9BA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20816"/>
            <a:ext cx="12192000" cy="58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1070AC-4C4E-486F-AC96-4D2F6D731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AAA181-8477-463A-9557-D5B604882D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F93351-A935-4404-AA23-953178721D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44944"/>
            <a:ext cx="12192000" cy="59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1070AC-4C4E-486F-AC96-4D2F6D731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612"/>
            <a:ext cx="12192000" cy="6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10" name="Content Placeholder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A3C07D-54A9-4F21-9F4B-1B15AD62ED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7820"/>
            <a:ext cx="12192000" cy="66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94F4D3-E0F6-4145-84B9-D29CA744CA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85335"/>
            <a:ext cx="12192000" cy="56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29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2022-06-19T13:22:34Z</dcterms:created>
  <dcterms:modified xsi:type="dcterms:W3CDTF">2025-11-22T17:26:50Z</dcterms:modified>
</cp:coreProperties>
</file>