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7" r:id="rId11"/>
    <p:sldId id="34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0B6CF-611C-4CEB-AF63-AE06FFCEB45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9C2A2-2995-4845-90A8-8EDBDD91B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4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C013-859C-E1D7-3D3B-CD5841A90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3BED3-5AF6-0EB7-A093-94296C4DAF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8976B-5FD0-9F3E-B5F1-B417E6CA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94106-D625-E546-B6F0-F7ECADC1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0FA30-3A59-F8E0-63DB-A574E0A0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183F-1DB8-2689-C593-C3B831BC9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D3624-DD2C-E2FD-0B9A-A3BFFEE9A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97251-8674-9F8B-36C1-F31DE5503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D7113-093D-9AB9-FB30-235D2A354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2D83A-4D8C-A604-F857-B310F60D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5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7CBCB8-7242-87AD-FBEA-8185B81E9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737019-C249-6278-85BA-19CAAC59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ED909-1967-9085-B0B3-32E8298AB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74340-331D-A613-1AAC-3E01B0BF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D285A-0E59-63B3-F905-6D8CE510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76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2518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09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792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9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09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92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07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0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458EB-E9D6-001A-74F0-5C3A3BE91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1557-3854-B43D-1672-935B7BAF3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6AB7D-BDA7-9E53-04F1-EDCFE7606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5A875-7004-5464-4B4A-7451E3E3A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3341-52B9-5A2D-546D-523A476A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81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24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892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70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7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BBB6-BB67-93AC-455D-6FEECEBE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4CF24-27C7-0779-380C-12068E86B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480CC-D78D-8410-DAA2-9BBEC793B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00247-A100-A274-610D-B4D7089E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9349C-4255-8D71-AE89-0E626155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7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5DE7-458B-302F-74BB-26AE1278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230C1-4258-2F54-3662-F8D17B6CF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DB066-2182-1452-FB6E-EFA9DCD07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8B1ED-EC69-9CEA-442C-49BB6AEC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76F42-0CCA-1E14-416D-1E41CF12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F812D-A8D9-D4B7-E986-2B0AD3DE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8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E8EB-729A-80C5-DF83-2D2A77227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C4C5D-190E-EDE1-F99A-FF3D0F76C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23578-A876-43BE-7157-7C2CDEFFF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C21754-631E-E591-3196-679896966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E18E8-EC32-C5D5-71C6-9B13D9504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F093F-CF9A-68B9-BD90-B9BDA3344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A8C9B-3558-01EE-49A9-92E4B6BC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CD1D20-FDA2-CBF4-0E36-554D9DDCC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6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57AD-E460-BBEE-9329-65AA90F3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13A1D-89EA-C2DE-1C7B-A08CE07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F7A72-D3C0-FDBE-DA22-A9087477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C4A7B-0F88-9F82-BAF5-B134CC3F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4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E7CB5-C61D-8751-39DA-77C05255A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076883-4C6A-B759-CA18-360017B2B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DAB2C-A07C-39AF-BBA0-FF116F31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8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73136-CAA6-84F9-BE42-59259130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27D00-E096-E629-A890-5244AAE0C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3898F-E547-91D0-A124-FE53D86E4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883C1-47F2-9993-9006-570D1AB99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6A164-3A92-E366-16B1-E944296B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F9412-A3B3-67E3-BFE4-65A9E220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5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DC54B-BCDE-E382-6E6A-3B2CE6FE9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C255A-020A-D629-CE59-F92F6A493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B08B9-77B3-07EC-8861-5FFF0DA75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5049B-31EB-48C5-FA66-19BB7A3B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8F192-5521-136D-F74D-8729BE36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1576C-BFC7-260E-5477-74565219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04966-D04E-B676-E9D4-4A314651C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2A0EC-7841-71F2-B1F4-F6E7A6187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CC6D5-4E38-18FC-7C5E-1E916DCDE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2BE98-ABFD-4981-9E19-1B321CCB43DA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D0AB6-E706-41FC-9C11-AB4C339BF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096CA-71AC-4A47-134A-133FEF6025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2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91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5B8F97C-E576-6BE0-DFD4-AAEDCD404D7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4755"/>
            <a:ext cx="10287000" cy="182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E8E97-0E4B-5083-60A6-9737911E7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5C6A8F9D-12A9-20AC-555D-91DA7D14377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63A13CE5-72F3-A027-9638-4A10C5672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760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9235F806-688F-3C26-1A5B-CA63B40165A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95CC19E-6D66-3B9E-3D2B-66173E138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798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69420-E635-3E3F-9533-5751FF35B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444ECAC-C93B-1716-BEB0-76AF628B768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0732942A-9319-B626-B2A4-1AFBBC77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75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8DAE-6EF1-5092-11B4-F7FA52F11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08405AFC-9FB4-582E-C1D1-A7AFDEE90CC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8FF086A-E082-CF92-1785-DA0B44660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4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E54CD-B749-EBEC-05C5-C3AA72B86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1AFEE7AB-6876-CF31-F27F-C236F55E942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52BD558A-8FB0-EF53-2B50-D0060C97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476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42F8E-3DB7-7BEE-6DD5-3A12A4815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11E3DF12-A81F-5DC2-F254-BE9679675A9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770B4B4C-9D50-9187-5478-4FF8E56E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078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878C0-FA80-5C61-53F0-66777EB9D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DF11354-8CB5-6533-FEF5-E7A4011C19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D55A62E5-CF9F-9C9F-8719-54EABCE81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672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26BB7-7B6B-E1CF-467E-A198BDFCF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0E214534-BEA1-215E-48CD-6B2DB922C95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D742E6EC-8458-0AF8-7CE8-616E28D8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1364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A196D-119E-FC55-3D1A-614E5296A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9DC88D1-F8D7-BC7B-CBBE-0FAC9AB7D07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9DC16775-894D-27FD-A79B-AFBDAD4D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5715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2026-01-31T00:47:57Z</dcterms:created>
  <dcterms:modified xsi:type="dcterms:W3CDTF">2026-01-31T00:55:30Z</dcterms:modified>
</cp:coreProperties>
</file>