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5"/>
  </p:notesMasterIdLst>
  <p:handoutMasterIdLst>
    <p:handoutMasterId r:id="rId16"/>
  </p:handoutMasterIdLst>
  <p:sldIdLst>
    <p:sldId id="256" r:id="rId2"/>
    <p:sldId id="278" r:id="rId3"/>
    <p:sldId id="279" r:id="rId4"/>
    <p:sldId id="280" r:id="rId5"/>
    <p:sldId id="282" r:id="rId6"/>
    <p:sldId id="281" r:id="rId7"/>
    <p:sldId id="283" r:id="rId8"/>
    <p:sldId id="284" r:id="rId9"/>
    <p:sldId id="285" r:id="rId10"/>
    <p:sldId id="286" r:id="rId11"/>
    <p:sldId id="287" r:id="rId12"/>
    <p:sldId id="288" r:id="rId13"/>
    <p:sldId id="2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9" autoAdjust="0"/>
    <p:restoredTop sz="91160" autoAdjust="0"/>
  </p:normalViewPr>
  <p:slideViewPr>
    <p:cSldViewPr snapToGrid="0" showGuides="1">
      <p:cViewPr varScale="1">
        <p:scale>
          <a:sx n="64" d="100"/>
          <a:sy n="64" d="100"/>
        </p:scale>
        <p:origin x="44" y="120"/>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2/14/2023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25326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0F729D-6C9F-49F3-BE02-6CFA87704072}" type="datetime1">
              <a:rPr lang="en-US" smtClean="0"/>
              <a:t>2/13/2023</a:t>
            </a:fld>
            <a:endParaRPr lang="en-US" dirty="0"/>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359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F2B08A-5A69-45E0-A1B3-C9D48D843CC4}" type="datetime1">
              <a:rPr lang="en-US" smtClean="0"/>
              <a:t>2/13/2023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2962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5DEA2E-BA8D-4C71-B291-C7445DAB1CCC}" type="datetime1">
              <a:rPr lang="en-US" smtClean="0"/>
              <a:t>2/13/2023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4262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271DA-BE8F-41A9-A57B-957188FF5913}" type="datetime1">
              <a:rPr lang="en-US" smtClean="0"/>
              <a:t>2/13/2023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6503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4C632B-6DCE-4E36-8CA5-C060D5267CD9}" type="datetime1">
              <a:rPr lang="en-US" smtClean="0"/>
              <a:t>2/13/2023</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06942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A98862-0EA2-4B05-BFE8-8BCF27AE6D3F}" type="datetime1">
              <a:rPr lang="en-US" smtClean="0"/>
              <a:t>2/13/2023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8681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9C82A8-9B10-4138-A50D-0B785A89BAF9}" type="datetime1">
              <a:rPr lang="en-US" smtClean="0"/>
              <a:t>2/13/2023</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59792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1CEE72-9938-4344-AA4D-2AEFC65B9676}" type="datetime1">
              <a:rPr lang="en-US" smtClean="0"/>
              <a:t>2/13/2023</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56470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7CD62-C762-410B-B221-6FB2056202D7}" type="datetime1">
              <a:rPr lang="en-US" smtClean="0"/>
              <a:t>2/13/2023</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24118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8617FA-E2C3-4352-B7E3-2346BC0F325C}" type="datetime1">
              <a:rPr lang="en-US" smtClean="0"/>
              <a:t>2/13/2023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814478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F40821-5BF9-4EBD-907B-86E5A2FE7284}" type="datetime1">
              <a:rPr lang="en-US" smtClean="0"/>
              <a:t>2/13/2023</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2892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78A31-8164-47CC-A621-41A18C4993A3}" type="datetime1">
              <a:rPr lang="en-US" smtClean="0"/>
              <a:t>2/13/2023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047085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 name="Rectangle 17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0993E28-A2E6-B416-386F-6E6E48F8BD97}"/>
              </a:ext>
            </a:extLst>
          </p:cNvPr>
          <p:cNvPicPr>
            <a:picLocks noChangeAspect="1"/>
          </p:cNvPicPr>
          <p:nvPr/>
        </p:nvPicPr>
        <p:blipFill>
          <a:blip r:embed="rId3"/>
          <a:stretch>
            <a:fillRect/>
          </a:stretch>
        </p:blipFill>
        <p:spPr>
          <a:xfrm>
            <a:off x="643467" y="2379388"/>
            <a:ext cx="10905066" cy="2099224"/>
          </a:xfrm>
          <a:prstGeom prst="rect">
            <a:avLst/>
          </a:prstGeom>
        </p:spPr>
      </p:pic>
      <p:sp>
        <p:nvSpPr>
          <p:cNvPr id="4" name="Footer Placeholder 3">
            <a:extLst>
              <a:ext uri="{FF2B5EF4-FFF2-40B4-BE49-F238E27FC236}">
                <a16:creationId xmlns:a16="http://schemas.microsoft.com/office/drawing/2014/main" id="{FD60A99A-3D3E-41F4-8FB2-F58BC94B156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endParaRPr lang="en-US" kern="1200" dirty="0">
              <a:solidFill>
                <a:srgbClr val="FFFFFF"/>
              </a:solidFill>
              <a:latin typeface="+mn-lt"/>
              <a:ea typeface="+mn-ea"/>
              <a:cs typeface="+mn-cs"/>
            </a:endParaRPr>
          </a:p>
        </p:txBody>
      </p:sp>
    </p:spTree>
    <p:extLst>
      <p:ext uri="{BB962C8B-B14F-4D97-AF65-F5344CB8AC3E}">
        <p14:creationId xmlns:p14="http://schemas.microsoft.com/office/powerpoint/2010/main" val="291043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F40F4473-5C02-5057-BE7E-9343BA950FEA}"/>
              </a:ext>
            </a:extLst>
          </p:cNvPr>
          <p:cNvPicPr>
            <a:picLocks noGrp="1" noChangeAspect="1"/>
          </p:cNvPicPr>
          <p:nvPr>
            <p:ph idx="1"/>
          </p:nvPr>
        </p:nvPicPr>
        <p:blipFill>
          <a:blip r:embed="rId2"/>
          <a:stretch>
            <a:fillRect/>
          </a:stretch>
        </p:blipFill>
        <p:spPr>
          <a:xfrm>
            <a:off x="1077021" y="643467"/>
            <a:ext cx="10037957" cy="5571066"/>
          </a:xfrm>
          <a:prstGeom prst="rect">
            <a:avLst/>
          </a:prstGeom>
        </p:spPr>
      </p:pic>
      <p:sp>
        <p:nvSpPr>
          <p:cNvPr id="4" name="Footer Placeholder 3">
            <a:extLst>
              <a:ext uri="{FF2B5EF4-FFF2-40B4-BE49-F238E27FC236}">
                <a16:creationId xmlns:a16="http://schemas.microsoft.com/office/drawing/2014/main" id="{06450238-A69C-2CF1-2C14-8FA6A8C044B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947097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2D2B1DD-BCA9-93FD-EF05-98B49E389053}"/>
              </a:ext>
            </a:extLst>
          </p:cNvPr>
          <p:cNvPicPr>
            <a:picLocks noGrp="1" noChangeAspect="1"/>
          </p:cNvPicPr>
          <p:nvPr>
            <p:ph idx="1"/>
          </p:nvPr>
        </p:nvPicPr>
        <p:blipFill>
          <a:blip r:embed="rId2"/>
          <a:stretch>
            <a:fillRect/>
          </a:stretch>
        </p:blipFill>
        <p:spPr>
          <a:xfrm>
            <a:off x="643467" y="702733"/>
            <a:ext cx="10905066" cy="5452533"/>
          </a:xfrm>
          <a:prstGeom prst="rect">
            <a:avLst/>
          </a:prstGeom>
        </p:spPr>
      </p:pic>
      <p:sp>
        <p:nvSpPr>
          <p:cNvPr id="4" name="Footer Placeholder 3">
            <a:extLst>
              <a:ext uri="{FF2B5EF4-FFF2-40B4-BE49-F238E27FC236}">
                <a16:creationId xmlns:a16="http://schemas.microsoft.com/office/drawing/2014/main" id="{50A91F0F-D6CC-9FFF-D5B8-C8AE93D28F2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76106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93B7FE39-A89C-75A9-13A9-C4038D660107}"/>
              </a:ext>
            </a:extLst>
          </p:cNvPr>
          <p:cNvPicPr>
            <a:picLocks noGrp="1" noChangeAspect="1"/>
          </p:cNvPicPr>
          <p:nvPr>
            <p:ph idx="1"/>
          </p:nvPr>
        </p:nvPicPr>
        <p:blipFill>
          <a:blip r:embed="rId2"/>
          <a:stretch>
            <a:fillRect/>
          </a:stretch>
        </p:blipFill>
        <p:spPr>
          <a:xfrm>
            <a:off x="643467" y="1738715"/>
            <a:ext cx="10905066" cy="3380570"/>
          </a:xfrm>
          <a:prstGeom prst="rect">
            <a:avLst/>
          </a:prstGeom>
        </p:spPr>
      </p:pic>
      <p:sp>
        <p:nvSpPr>
          <p:cNvPr id="4" name="Footer Placeholder 3">
            <a:extLst>
              <a:ext uri="{FF2B5EF4-FFF2-40B4-BE49-F238E27FC236}">
                <a16:creationId xmlns:a16="http://schemas.microsoft.com/office/drawing/2014/main" id="{1714E8D2-D374-70AD-ACDA-FC597565C60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16893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C090654-4C36-CBCF-748D-C55C4F85A54D}"/>
              </a:ext>
            </a:extLst>
          </p:cNvPr>
          <p:cNvPicPr>
            <a:picLocks noGrp="1" noChangeAspect="1"/>
          </p:cNvPicPr>
          <p:nvPr>
            <p:ph idx="1"/>
          </p:nvPr>
        </p:nvPicPr>
        <p:blipFill>
          <a:blip r:embed="rId2"/>
          <a:stretch>
            <a:fillRect/>
          </a:stretch>
        </p:blipFill>
        <p:spPr>
          <a:xfrm>
            <a:off x="1077021" y="643467"/>
            <a:ext cx="10037957" cy="5571066"/>
          </a:xfrm>
          <a:prstGeom prst="rect">
            <a:avLst/>
          </a:prstGeom>
        </p:spPr>
      </p:pic>
      <p:sp>
        <p:nvSpPr>
          <p:cNvPr id="4" name="Footer Placeholder 3">
            <a:extLst>
              <a:ext uri="{FF2B5EF4-FFF2-40B4-BE49-F238E27FC236}">
                <a16:creationId xmlns:a16="http://schemas.microsoft.com/office/drawing/2014/main" id="{D69BF8CE-879F-A1DE-4A5B-BBD91E136A7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81378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Shape&#10;&#10;Description automatically generated with medium confidence">
            <a:extLst>
              <a:ext uri="{FF2B5EF4-FFF2-40B4-BE49-F238E27FC236}">
                <a16:creationId xmlns:a16="http://schemas.microsoft.com/office/drawing/2014/main" id="{DF2850F7-3A87-CEB0-CC3D-B345596F44B3}"/>
              </a:ext>
            </a:extLst>
          </p:cNvPr>
          <p:cNvPicPr>
            <a:picLocks noGrp="1" noChangeAspect="1"/>
          </p:cNvPicPr>
          <p:nvPr>
            <p:ph idx="1"/>
          </p:nvPr>
        </p:nvPicPr>
        <p:blipFill>
          <a:blip r:embed="rId2"/>
          <a:stretch>
            <a:fillRect/>
          </a:stretch>
        </p:blipFill>
        <p:spPr>
          <a:xfrm>
            <a:off x="643467" y="743628"/>
            <a:ext cx="10905066" cy="5370744"/>
          </a:xfrm>
          <a:prstGeom prst="rect">
            <a:avLst/>
          </a:prstGeom>
        </p:spPr>
      </p:pic>
      <p:sp>
        <p:nvSpPr>
          <p:cNvPr id="4" name="Footer Placeholder 3">
            <a:extLst>
              <a:ext uri="{FF2B5EF4-FFF2-40B4-BE49-F238E27FC236}">
                <a16:creationId xmlns:a16="http://schemas.microsoft.com/office/drawing/2014/main" id="{1625373F-DD2B-AF83-5EBE-B4318EBA8D1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3793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89BE9D97-3FA4-3A0C-E109-0B421B9D4CAF}"/>
              </a:ext>
            </a:extLst>
          </p:cNvPr>
          <p:cNvPicPr>
            <a:picLocks noGrp="1" noChangeAspect="1"/>
          </p:cNvPicPr>
          <p:nvPr>
            <p:ph idx="1"/>
          </p:nvPr>
        </p:nvPicPr>
        <p:blipFill>
          <a:blip r:embed="rId2"/>
          <a:stretch>
            <a:fillRect/>
          </a:stretch>
        </p:blipFill>
        <p:spPr>
          <a:xfrm>
            <a:off x="643467" y="1588771"/>
            <a:ext cx="10905066" cy="3680458"/>
          </a:xfrm>
          <a:prstGeom prst="rect">
            <a:avLst/>
          </a:prstGeom>
        </p:spPr>
      </p:pic>
      <p:sp>
        <p:nvSpPr>
          <p:cNvPr id="4" name="Footer Placeholder 3">
            <a:extLst>
              <a:ext uri="{FF2B5EF4-FFF2-40B4-BE49-F238E27FC236}">
                <a16:creationId xmlns:a16="http://schemas.microsoft.com/office/drawing/2014/main" id="{20F29675-A2F4-8ABF-063F-72F9FDD8964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96553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4DDE3AAC-3A06-1070-E6BE-60CE18DF324A}"/>
              </a:ext>
            </a:extLst>
          </p:cNvPr>
          <p:cNvPicPr>
            <a:picLocks noGrp="1" noChangeAspect="1"/>
          </p:cNvPicPr>
          <p:nvPr>
            <p:ph idx="1"/>
          </p:nvPr>
        </p:nvPicPr>
        <p:blipFill>
          <a:blip r:embed="rId2"/>
          <a:stretch>
            <a:fillRect/>
          </a:stretch>
        </p:blipFill>
        <p:spPr>
          <a:xfrm>
            <a:off x="913613" y="643467"/>
            <a:ext cx="10364773" cy="5571066"/>
          </a:xfrm>
          <a:prstGeom prst="rect">
            <a:avLst/>
          </a:prstGeom>
        </p:spPr>
      </p:pic>
      <p:sp>
        <p:nvSpPr>
          <p:cNvPr id="4" name="Footer Placeholder 3">
            <a:extLst>
              <a:ext uri="{FF2B5EF4-FFF2-40B4-BE49-F238E27FC236}">
                <a16:creationId xmlns:a16="http://schemas.microsoft.com/office/drawing/2014/main" id="{CE24FE25-85FD-F34F-3FBB-A8A2B1DAF76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63769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0B2549D-3143-2917-A57F-AD18F6740B23}"/>
              </a:ext>
            </a:extLst>
          </p:cNvPr>
          <p:cNvPicPr>
            <a:picLocks noGrp="1" noChangeAspect="1"/>
          </p:cNvPicPr>
          <p:nvPr>
            <p:ph idx="1"/>
          </p:nvPr>
        </p:nvPicPr>
        <p:blipFill>
          <a:blip r:embed="rId2"/>
          <a:stretch>
            <a:fillRect/>
          </a:stretch>
        </p:blipFill>
        <p:spPr>
          <a:xfrm>
            <a:off x="643467" y="675470"/>
            <a:ext cx="10905066" cy="5507059"/>
          </a:xfrm>
          <a:prstGeom prst="rect">
            <a:avLst/>
          </a:prstGeom>
        </p:spPr>
      </p:pic>
      <p:sp>
        <p:nvSpPr>
          <p:cNvPr id="4" name="Footer Placeholder 3">
            <a:extLst>
              <a:ext uri="{FF2B5EF4-FFF2-40B4-BE49-F238E27FC236}">
                <a16:creationId xmlns:a16="http://schemas.microsoft.com/office/drawing/2014/main" id="{CE24FE25-85FD-F34F-3FBB-A8A2B1DAF76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03396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Shape&#10;&#10;Description automatically generated with medium confidence">
            <a:extLst>
              <a:ext uri="{FF2B5EF4-FFF2-40B4-BE49-F238E27FC236}">
                <a16:creationId xmlns:a16="http://schemas.microsoft.com/office/drawing/2014/main" id="{8388ABE4-4D78-B3EA-D635-CFE724639327}"/>
              </a:ext>
            </a:extLst>
          </p:cNvPr>
          <p:cNvPicPr>
            <a:picLocks noGrp="1" noChangeAspect="1"/>
          </p:cNvPicPr>
          <p:nvPr>
            <p:ph idx="1"/>
          </p:nvPr>
        </p:nvPicPr>
        <p:blipFill>
          <a:blip r:embed="rId2"/>
          <a:stretch>
            <a:fillRect/>
          </a:stretch>
        </p:blipFill>
        <p:spPr>
          <a:xfrm>
            <a:off x="643467" y="1725084"/>
            <a:ext cx="10905066" cy="3407832"/>
          </a:xfrm>
          <a:prstGeom prst="rect">
            <a:avLst/>
          </a:prstGeom>
        </p:spPr>
      </p:pic>
      <p:sp>
        <p:nvSpPr>
          <p:cNvPr id="4" name="Footer Placeholder 3">
            <a:extLst>
              <a:ext uri="{FF2B5EF4-FFF2-40B4-BE49-F238E27FC236}">
                <a16:creationId xmlns:a16="http://schemas.microsoft.com/office/drawing/2014/main" id="{B250463D-D9BC-9253-AF6B-2EB5AFF0F6B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22327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16A52556-A2B6-BDC6-A6BC-6D6EEBCE8F33}"/>
              </a:ext>
            </a:extLst>
          </p:cNvPr>
          <p:cNvPicPr>
            <a:picLocks noGrp="1" noChangeAspect="1"/>
          </p:cNvPicPr>
          <p:nvPr>
            <p:ph idx="1"/>
          </p:nvPr>
        </p:nvPicPr>
        <p:blipFill>
          <a:blip r:embed="rId2"/>
          <a:stretch>
            <a:fillRect/>
          </a:stretch>
        </p:blipFill>
        <p:spPr>
          <a:xfrm>
            <a:off x="815370" y="643467"/>
            <a:ext cx="10561260" cy="5571066"/>
          </a:xfrm>
          <a:prstGeom prst="rect">
            <a:avLst/>
          </a:prstGeom>
        </p:spPr>
      </p:pic>
      <p:sp>
        <p:nvSpPr>
          <p:cNvPr id="4" name="Footer Placeholder 3">
            <a:extLst>
              <a:ext uri="{FF2B5EF4-FFF2-40B4-BE49-F238E27FC236}">
                <a16:creationId xmlns:a16="http://schemas.microsoft.com/office/drawing/2014/main" id="{501B7386-49CF-DD3A-4636-D7942F8793C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12297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77A87A83-F7B6-55C0-1F98-ED4D11FFB1FA}"/>
              </a:ext>
            </a:extLst>
          </p:cNvPr>
          <p:cNvPicPr>
            <a:picLocks noGrp="1" noChangeAspect="1"/>
          </p:cNvPicPr>
          <p:nvPr>
            <p:ph idx="1"/>
          </p:nvPr>
        </p:nvPicPr>
        <p:blipFill>
          <a:blip r:embed="rId2"/>
          <a:stretch>
            <a:fillRect/>
          </a:stretch>
        </p:blipFill>
        <p:spPr>
          <a:xfrm>
            <a:off x="643467" y="757258"/>
            <a:ext cx="10905066" cy="5343483"/>
          </a:xfrm>
          <a:prstGeom prst="rect">
            <a:avLst/>
          </a:prstGeom>
        </p:spPr>
      </p:pic>
      <p:sp>
        <p:nvSpPr>
          <p:cNvPr id="4" name="Footer Placeholder 3">
            <a:extLst>
              <a:ext uri="{FF2B5EF4-FFF2-40B4-BE49-F238E27FC236}">
                <a16:creationId xmlns:a16="http://schemas.microsoft.com/office/drawing/2014/main" id="{E75BB84A-C6EE-55E6-EDBC-D89893A5E92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76529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A6103A75-7386-B753-EA84-DE5B1DF59C55}"/>
              </a:ext>
            </a:extLst>
          </p:cNvPr>
          <p:cNvPicPr>
            <a:picLocks noGrp="1" noChangeAspect="1"/>
          </p:cNvPicPr>
          <p:nvPr>
            <p:ph idx="1"/>
          </p:nvPr>
        </p:nvPicPr>
        <p:blipFill>
          <a:blip r:embed="rId2"/>
          <a:stretch>
            <a:fillRect/>
          </a:stretch>
        </p:blipFill>
        <p:spPr>
          <a:xfrm>
            <a:off x="643467" y="1779609"/>
            <a:ext cx="10905066" cy="3298782"/>
          </a:xfrm>
          <a:prstGeom prst="rect">
            <a:avLst/>
          </a:prstGeom>
        </p:spPr>
      </p:pic>
      <p:sp>
        <p:nvSpPr>
          <p:cNvPr id="4" name="Footer Placeholder 3">
            <a:extLst>
              <a:ext uri="{FF2B5EF4-FFF2-40B4-BE49-F238E27FC236}">
                <a16:creationId xmlns:a16="http://schemas.microsoft.com/office/drawing/2014/main" id="{8BF7702A-DB7C-6F9F-DE56-FD8FCFB40BF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111617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39</cp:revision>
  <dcterms:created xsi:type="dcterms:W3CDTF">2019-09-28T20:24:12Z</dcterms:created>
  <dcterms:modified xsi:type="dcterms:W3CDTF">2023-02-14T20:59:45Z</dcterms:modified>
</cp:coreProperties>
</file>