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66AC3-E42D-4CCE-A8FF-F0C6D34761FD}" v="10" dt="2021-06-09T18:56:44.40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5666AC3-E42D-4CCE-A8FF-F0C6D34761FD}"/>
    <pc:docChg chg="undo custSel addSld delSld modSld">
      <pc:chgData name="Sarah Gothard" userId="0e53f415fda5f162" providerId="LiveId" clId="{25666AC3-E42D-4CCE-A8FF-F0C6D34761FD}" dt="2021-06-09T19:02:06.526" v="53" actId="47"/>
      <pc:docMkLst>
        <pc:docMk/>
      </pc:docMkLst>
      <pc:sldChg chg="addSp delSp modSp mod">
        <pc:chgData name="Sarah Gothard" userId="0e53f415fda5f162" providerId="LiveId" clId="{25666AC3-E42D-4CCE-A8FF-F0C6D34761FD}" dt="2021-06-09T18:39:16.408" v="15" actId="26606"/>
        <pc:sldMkLst>
          <pc:docMk/>
          <pc:sldMk cId="2211167003" sldId="257"/>
        </pc:sldMkLst>
        <pc:spChg chg="ord">
          <ac:chgData name="Sarah Gothard" userId="0e53f415fda5f162" providerId="LiveId" clId="{25666AC3-E42D-4CCE-A8FF-F0C6D34761FD}" dt="2021-06-09T18:39:16.408" v="1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5666AC3-E42D-4CCE-A8FF-F0C6D34761FD}" dt="2021-06-09T18:39:16.408" v="15" actId="26606"/>
          <ac:spMkLst>
            <pc:docMk/>
            <pc:sldMk cId="2211167003" sldId="257"/>
            <ac:spMk id="107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9:16.408" v="15" actId="26606"/>
          <ac:spMkLst>
            <pc:docMk/>
            <pc:sldMk cId="2211167003" sldId="257"/>
            <ac:spMk id="109" creationId="{CB44330D-EA18-4254-AA95-EB49948539B8}"/>
          </ac:spMkLst>
        </pc:spChg>
        <pc:spChg chg="add">
          <ac:chgData name="Sarah Gothard" userId="0e53f415fda5f162" providerId="LiveId" clId="{25666AC3-E42D-4CCE-A8FF-F0C6D34761FD}" dt="2021-06-09T18:39:16.408" v="15" actId="26606"/>
          <ac:spMkLst>
            <pc:docMk/>
            <pc:sldMk cId="2211167003" sldId="257"/>
            <ac:spMk id="114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39:16.408" v="15" actId="26606"/>
          <ac:spMkLst>
            <pc:docMk/>
            <pc:sldMk cId="2211167003" sldId="257"/>
            <ac:spMk id="116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8:39:16.408" v="15" actId="26606"/>
          <ac:picMkLst>
            <pc:docMk/>
            <pc:sldMk cId="2211167003" sldId="257"/>
            <ac:picMk id="3" creationId="{3C245D02-B278-4F62-9E46-9894EE9851B6}"/>
          </ac:picMkLst>
        </pc:picChg>
        <pc:picChg chg="del">
          <ac:chgData name="Sarah Gothard" userId="0e53f415fda5f162" providerId="LiveId" clId="{25666AC3-E42D-4CCE-A8FF-F0C6D34761FD}" dt="2021-06-09T17:25:55.245" v="0" actId="478"/>
          <ac:picMkLst>
            <pc:docMk/>
            <pc:sldMk cId="2211167003" sldId="257"/>
            <ac:picMk id="7" creationId="{B37E5AEF-1C03-4509-8EEF-8397BF672E25}"/>
          </ac:picMkLst>
        </pc:picChg>
      </pc:sldChg>
      <pc:sldChg chg="addSp delSp modSp add del mod">
        <pc:chgData name="Sarah Gothard" userId="0e53f415fda5f162" providerId="LiveId" clId="{25666AC3-E42D-4CCE-A8FF-F0C6D34761FD}" dt="2021-06-09T18:39:33.720" v="17" actId="26606"/>
        <pc:sldMkLst>
          <pc:docMk/>
          <pc:sldMk cId="1762072195" sldId="274"/>
        </pc:sldMkLst>
        <pc:spChg chg="ord">
          <ac:chgData name="Sarah Gothard" userId="0e53f415fda5f162" providerId="LiveId" clId="{25666AC3-E42D-4CCE-A8FF-F0C6D34761FD}" dt="2021-06-09T18:39:33.720" v="17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25666AC3-E42D-4CCE-A8FF-F0C6D34761FD}" dt="2021-06-09T18:39:33.720" v="17" actId="26606"/>
          <ac:spMkLst>
            <pc:docMk/>
            <pc:sldMk cId="1762072195" sldId="274"/>
            <ac:spMk id="103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9:33.720" v="17" actId="26606"/>
          <ac:spMkLst>
            <pc:docMk/>
            <pc:sldMk cId="1762072195" sldId="274"/>
            <ac:spMk id="105" creationId="{CB44330D-EA18-4254-AA95-EB49948539B8}"/>
          </ac:spMkLst>
        </pc:spChg>
        <pc:spChg chg="add">
          <ac:chgData name="Sarah Gothard" userId="0e53f415fda5f162" providerId="LiveId" clId="{25666AC3-E42D-4CCE-A8FF-F0C6D34761FD}" dt="2021-06-09T18:39:33.720" v="17" actId="26606"/>
          <ac:spMkLst>
            <pc:docMk/>
            <pc:sldMk cId="1762072195" sldId="274"/>
            <ac:spMk id="110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39:33.720" v="17" actId="26606"/>
          <ac:spMkLst>
            <pc:docMk/>
            <pc:sldMk cId="1762072195" sldId="274"/>
            <ac:spMk id="112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8:39:33.720" v="17" actId="26606"/>
          <ac:picMkLst>
            <pc:docMk/>
            <pc:sldMk cId="1762072195" sldId="274"/>
            <ac:picMk id="3" creationId="{14719847-75BC-4B6F-9EA0-4191C0DABD6B}"/>
          </ac:picMkLst>
        </pc:picChg>
        <pc:picChg chg="del">
          <ac:chgData name="Sarah Gothard" userId="0e53f415fda5f162" providerId="LiveId" clId="{25666AC3-E42D-4CCE-A8FF-F0C6D34761FD}" dt="2021-06-09T17:26:24.655" v="1" actId="478"/>
          <ac:picMkLst>
            <pc:docMk/>
            <pc:sldMk cId="1762072195" sldId="274"/>
            <ac:picMk id="6" creationId="{10E9C52D-F946-4236-BB56-70D76F98ED09}"/>
          </ac:picMkLst>
        </pc:picChg>
      </pc:sldChg>
      <pc:sldChg chg="addSp delSp modSp add del mod">
        <pc:chgData name="Sarah Gothard" userId="0e53f415fda5f162" providerId="LiveId" clId="{25666AC3-E42D-4CCE-A8FF-F0C6D34761FD}" dt="2021-06-09T18:40:03.794" v="19" actId="26606"/>
        <pc:sldMkLst>
          <pc:docMk/>
          <pc:sldMk cId="2000422838" sldId="275"/>
        </pc:sldMkLst>
        <pc:spChg chg="ord">
          <ac:chgData name="Sarah Gothard" userId="0e53f415fda5f162" providerId="LiveId" clId="{25666AC3-E42D-4CCE-A8FF-F0C6D34761FD}" dt="2021-06-09T18:40:03.794" v="19" actId="26606"/>
          <ac:spMkLst>
            <pc:docMk/>
            <pc:sldMk cId="2000422838" sldId="275"/>
            <ac:spMk id="4" creationId="{734DF08B-C78F-4DB2-8B25-0250E898880A}"/>
          </ac:spMkLst>
        </pc:spChg>
        <pc:spChg chg="del">
          <ac:chgData name="Sarah Gothard" userId="0e53f415fda5f162" providerId="LiveId" clId="{25666AC3-E42D-4CCE-A8FF-F0C6D34761FD}" dt="2021-06-09T18:40:03.794" v="19" actId="26606"/>
          <ac:spMkLst>
            <pc:docMk/>
            <pc:sldMk cId="2000422838" sldId="275"/>
            <ac:spMk id="9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40:03.794" v="19" actId="26606"/>
          <ac:spMkLst>
            <pc:docMk/>
            <pc:sldMk cId="2000422838" sldId="275"/>
            <ac:spMk id="11" creationId="{CB44330D-EA18-4254-AA95-EB49948539B8}"/>
          </ac:spMkLst>
        </pc:spChg>
        <pc:spChg chg="add">
          <ac:chgData name="Sarah Gothard" userId="0e53f415fda5f162" providerId="LiveId" clId="{25666AC3-E42D-4CCE-A8FF-F0C6D34761FD}" dt="2021-06-09T18:40:03.794" v="19" actId="26606"/>
          <ac:spMkLst>
            <pc:docMk/>
            <pc:sldMk cId="2000422838" sldId="275"/>
            <ac:spMk id="16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40:03.794" v="19" actId="26606"/>
          <ac:spMkLst>
            <pc:docMk/>
            <pc:sldMk cId="2000422838" sldId="275"/>
            <ac:spMk id="18" creationId="{CB44330D-EA18-4254-AA95-EB49948539B8}"/>
          </ac:spMkLst>
        </pc:spChg>
        <pc:picChg chg="del">
          <ac:chgData name="Sarah Gothard" userId="0e53f415fda5f162" providerId="LiveId" clId="{25666AC3-E42D-4CCE-A8FF-F0C6D34761FD}" dt="2021-06-09T18:36:33.151" v="2" actId="478"/>
          <ac:picMkLst>
            <pc:docMk/>
            <pc:sldMk cId="2000422838" sldId="275"/>
            <ac:picMk id="3" creationId="{3F7B556C-4FBD-43A8-B47E-B0CE4E5A5F0D}"/>
          </ac:picMkLst>
        </pc:picChg>
        <pc:picChg chg="add mod">
          <ac:chgData name="Sarah Gothard" userId="0e53f415fda5f162" providerId="LiveId" clId="{25666AC3-E42D-4CCE-A8FF-F0C6D34761FD}" dt="2021-06-09T18:40:03.794" v="19" actId="26606"/>
          <ac:picMkLst>
            <pc:docMk/>
            <pc:sldMk cId="2000422838" sldId="275"/>
            <ac:picMk id="5" creationId="{A8A575C8-0567-44E0-8969-AA798CC70546}"/>
          </ac:picMkLst>
        </pc:picChg>
      </pc:sldChg>
      <pc:sldChg chg="addSp delSp modSp add mod setBg delDesignElem">
        <pc:chgData name="Sarah Gothard" userId="0e53f415fda5f162" providerId="LiveId" clId="{25666AC3-E42D-4CCE-A8FF-F0C6D34761FD}" dt="2021-06-09T18:40:28.632" v="21" actId="26606"/>
        <pc:sldMkLst>
          <pc:docMk/>
          <pc:sldMk cId="2306229035" sldId="276"/>
        </pc:sldMkLst>
        <pc:spChg chg="ord">
          <ac:chgData name="Sarah Gothard" userId="0e53f415fda5f162" providerId="LiveId" clId="{25666AC3-E42D-4CCE-A8FF-F0C6D34761FD}" dt="2021-06-09T18:40:28.632" v="21" actId="26606"/>
          <ac:spMkLst>
            <pc:docMk/>
            <pc:sldMk cId="2306229035" sldId="276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8:40:28.632" v="21" actId="26606"/>
          <ac:spMkLst>
            <pc:docMk/>
            <pc:sldMk cId="2306229035" sldId="276"/>
            <ac:spMk id="6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40:28.632" v="21" actId="26606"/>
          <ac:spMkLst>
            <pc:docMk/>
            <pc:sldMk cId="2306229035" sldId="276"/>
            <ac:spMk id="7" creationId="{CB44330D-EA18-4254-AA95-EB49948539B8}"/>
          </ac:spMkLst>
        </pc:spChg>
        <pc:spChg chg="del">
          <ac:chgData name="Sarah Gothard" userId="0e53f415fda5f162" providerId="LiveId" clId="{25666AC3-E42D-4CCE-A8FF-F0C6D34761FD}" dt="2021-06-09T18:36:41.109" v="7"/>
          <ac:spMkLst>
            <pc:docMk/>
            <pc:sldMk cId="2306229035" sldId="276"/>
            <ac:spMk id="9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6:41.109" v="7"/>
          <ac:spMkLst>
            <pc:docMk/>
            <pc:sldMk cId="2306229035" sldId="276"/>
            <ac:spMk id="11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8:40:28.632" v="21" actId="26606"/>
          <ac:picMkLst>
            <pc:docMk/>
            <pc:sldMk cId="2306229035" sldId="276"/>
            <ac:picMk id="3" creationId="{C8BB2717-AA65-4156-B86F-4360F2467381}"/>
          </ac:picMkLst>
        </pc:picChg>
      </pc:sldChg>
      <pc:sldChg chg="add del">
        <pc:chgData name="Sarah Gothard" userId="0e53f415fda5f162" providerId="LiveId" clId="{25666AC3-E42D-4CCE-A8FF-F0C6D34761FD}" dt="2021-06-09T18:36:39.812" v="5" actId="47"/>
        <pc:sldMkLst>
          <pc:docMk/>
          <pc:sldMk cId="2512226459" sldId="276"/>
        </pc:sldMkLst>
      </pc:sldChg>
      <pc:sldChg chg="addSp delSp modSp add mod setBg delDesignElem">
        <pc:chgData name="Sarah Gothard" userId="0e53f415fda5f162" providerId="LiveId" clId="{25666AC3-E42D-4CCE-A8FF-F0C6D34761FD}" dt="2021-06-09T18:41:29.220" v="23" actId="26606"/>
        <pc:sldMkLst>
          <pc:docMk/>
          <pc:sldMk cId="1134306922" sldId="277"/>
        </pc:sldMkLst>
        <pc:spChg chg="ord">
          <ac:chgData name="Sarah Gothard" userId="0e53f415fda5f162" providerId="LiveId" clId="{25666AC3-E42D-4CCE-A8FF-F0C6D34761FD}" dt="2021-06-09T18:41:29.220" v="23" actId="26606"/>
          <ac:spMkLst>
            <pc:docMk/>
            <pc:sldMk cId="1134306922" sldId="277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8:41:29.220" v="23" actId="26606"/>
          <ac:spMkLst>
            <pc:docMk/>
            <pc:sldMk cId="1134306922" sldId="277"/>
            <ac:spMk id="6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41:29.220" v="23" actId="26606"/>
          <ac:spMkLst>
            <pc:docMk/>
            <pc:sldMk cId="1134306922" sldId="277"/>
            <ac:spMk id="7" creationId="{CB44330D-EA18-4254-AA95-EB49948539B8}"/>
          </ac:spMkLst>
        </pc:spChg>
        <pc:spChg chg="del">
          <ac:chgData name="Sarah Gothard" userId="0e53f415fda5f162" providerId="LiveId" clId="{25666AC3-E42D-4CCE-A8FF-F0C6D34761FD}" dt="2021-06-09T18:36:41.694" v="9"/>
          <ac:spMkLst>
            <pc:docMk/>
            <pc:sldMk cId="1134306922" sldId="277"/>
            <ac:spMk id="9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6:41.694" v="9"/>
          <ac:spMkLst>
            <pc:docMk/>
            <pc:sldMk cId="1134306922" sldId="277"/>
            <ac:spMk id="11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8:41:29.220" v="23" actId="26606"/>
          <ac:picMkLst>
            <pc:docMk/>
            <pc:sldMk cId="1134306922" sldId="277"/>
            <ac:picMk id="3" creationId="{39291AB6-182C-4D54-AF51-05FBD80025D2}"/>
          </ac:picMkLst>
        </pc:picChg>
      </pc:sldChg>
      <pc:sldChg chg="add del">
        <pc:chgData name="Sarah Gothard" userId="0e53f415fda5f162" providerId="LiveId" clId="{25666AC3-E42D-4CCE-A8FF-F0C6D34761FD}" dt="2021-06-09T18:36:39.812" v="5" actId="47"/>
        <pc:sldMkLst>
          <pc:docMk/>
          <pc:sldMk cId="1335020951" sldId="277"/>
        </pc:sldMkLst>
      </pc:sldChg>
      <pc:sldChg chg="add del">
        <pc:chgData name="Sarah Gothard" userId="0e53f415fda5f162" providerId="LiveId" clId="{25666AC3-E42D-4CCE-A8FF-F0C6D34761FD}" dt="2021-06-09T18:36:39.812" v="5" actId="47"/>
        <pc:sldMkLst>
          <pc:docMk/>
          <pc:sldMk cId="2763265810" sldId="278"/>
        </pc:sldMkLst>
      </pc:sldChg>
      <pc:sldChg chg="addSp delSp modSp add mod setBg delDesignElem">
        <pc:chgData name="Sarah Gothard" userId="0e53f415fda5f162" providerId="LiveId" clId="{25666AC3-E42D-4CCE-A8FF-F0C6D34761FD}" dt="2021-06-09T18:41:58.494" v="25" actId="26606"/>
        <pc:sldMkLst>
          <pc:docMk/>
          <pc:sldMk cId="3728765182" sldId="278"/>
        </pc:sldMkLst>
        <pc:spChg chg="ord">
          <ac:chgData name="Sarah Gothard" userId="0e53f415fda5f162" providerId="LiveId" clId="{25666AC3-E42D-4CCE-A8FF-F0C6D34761FD}" dt="2021-06-09T18:41:58.494" v="25" actId="26606"/>
          <ac:spMkLst>
            <pc:docMk/>
            <pc:sldMk cId="3728765182" sldId="278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8:41:58.494" v="25" actId="26606"/>
          <ac:spMkLst>
            <pc:docMk/>
            <pc:sldMk cId="3728765182" sldId="278"/>
            <ac:spMk id="6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41:58.494" v="25" actId="26606"/>
          <ac:spMkLst>
            <pc:docMk/>
            <pc:sldMk cId="3728765182" sldId="278"/>
            <ac:spMk id="7" creationId="{CB44330D-EA18-4254-AA95-EB49948539B8}"/>
          </ac:spMkLst>
        </pc:spChg>
        <pc:spChg chg="del">
          <ac:chgData name="Sarah Gothard" userId="0e53f415fda5f162" providerId="LiveId" clId="{25666AC3-E42D-4CCE-A8FF-F0C6D34761FD}" dt="2021-06-09T18:36:42.201" v="11"/>
          <ac:spMkLst>
            <pc:docMk/>
            <pc:sldMk cId="3728765182" sldId="278"/>
            <ac:spMk id="9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6:42.201" v="11"/>
          <ac:spMkLst>
            <pc:docMk/>
            <pc:sldMk cId="3728765182" sldId="278"/>
            <ac:spMk id="11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8:41:58.494" v="25" actId="26606"/>
          <ac:picMkLst>
            <pc:docMk/>
            <pc:sldMk cId="3728765182" sldId="278"/>
            <ac:picMk id="3" creationId="{AA7E1331-6C56-473B-9F2B-F1D8AF113A29}"/>
          </ac:picMkLst>
        </pc:picChg>
      </pc:sldChg>
      <pc:sldChg chg="addSp delSp modSp add mod setBg delDesignElem">
        <pc:chgData name="Sarah Gothard" userId="0e53f415fda5f162" providerId="LiveId" clId="{25666AC3-E42D-4CCE-A8FF-F0C6D34761FD}" dt="2021-06-09T18:58:28.481" v="40" actId="26606"/>
        <pc:sldMkLst>
          <pc:docMk/>
          <pc:sldMk cId="976804268" sldId="279"/>
        </pc:sldMkLst>
        <pc:spChg chg="ord">
          <ac:chgData name="Sarah Gothard" userId="0e53f415fda5f162" providerId="LiveId" clId="{25666AC3-E42D-4CCE-A8FF-F0C6D34761FD}" dt="2021-06-09T18:58:28.481" v="40" actId="26606"/>
          <ac:spMkLst>
            <pc:docMk/>
            <pc:sldMk cId="976804268" sldId="279"/>
            <ac:spMk id="4" creationId="{734DF08B-C78F-4DB2-8B25-0250E898880A}"/>
          </ac:spMkLst>
        </pc:spChg>
        <pc:spChg chg="del">
          <ac:chgData name="Sarah Gothard" userId="0e53f415fda5f162" providerId="LiveId" clId="{25666AC3-E42D-4CCE-A8FF-F0C6D34761FD}" dt="2021-06-09T18:36:42.649" v="13"/>
          <ac:spMkLst>
            <pc:docMk/>
            <pc:sldMk cId="976804268" sldId="279"/>
            <ac:spMk id="9" creationId="{32BC26D8-82FB-445E-AA49-62A77D7C1EE0}"/>
          </ac:spMkLst>
        </pc:spChg>
        <pc:spChg chg="del">
          <ac:chgData name="Sarah Gothard" userId="0e53f415fda5f162" providerId="LiveId" clId="{25666AC3-E42D-4CCE-A8FF-F0C6D34761FD}" dt="2021-06-09T18:36:42.649" v="13"/>
          <ac:spMkLst>
            <pc:docMk/>
            <pc:sldMk cId="976804268" sldId="279"/>
            <ac:spMk id="11" creationId="{CB44330D-EA18-4254-AA95-EB49948539B8}"/>
          </ac:spMkLst>
        </pc:spChg>
        <pc:spChg chg="add">
          <ac:chgData name="Sarah Gothard" userId="0e53f415fda5f162" providerId="LiveId" clId="{25666AC3-E42D-4CCE-A8FF-F0C6D34761FD}" dt="2021-06-09T18:58:28.481" v="40" actId="26606"/>
          <ac:spMkLst>
            <pc:docMk/>
            <pc:sldMk cId="976804268" sldId="279"/>
            <ac:spMk id="13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8:58:28.481" v="40" actId="26606"/>
          <ac:spMkLst>
            <pc:docMk/>
            <pc:sldMk cId="976804268" sldId="279"/>
            <ac:spMk id="15" creationId="{CB44330D-EA18-4254-AA95-EB49948539B8}"/>
          </ac:spMkLst>
        </pc:spChg>
        <pc:picChg chg="add del">
          <ac:chgData name="Sarah Gothard" userId="0e53f415fda5f162" providerId="LiveId" clId="{25666AC3-E42D-4CCE-A8FF-F0C6D34761FD}" dt="2021-06-09T18:56:41.634" v="27" actId="22"/>
          <ac:picMkLst>
            <pc:docMk/>
            <pc:sldMk cId="976804268" sldId="279"/>
            <ac:picMk id="3" creationId="{8710C765-8B25-4093-BD19-B56693188A64}"/>
          </ac:picMkLst>
        </pc:picChg>
        <pc:picChg chg="add del mod">
          <ac:chgData name="Sarah Gothard" userId="0e53f415fda5f162" providerId="LiveId" clId="{25666AC3-E42D-4CCE-A8FF-F0C6D34761FD}" dt="2021-06-09T18:57:57.393" v="38" actId="22"/>
          <ac:picMkLst>
            <pc:docMk/>
            <pc:sldMk cId="976804268" sldId="279"/>
            <ac:picMk id="6" creationId="{7A7BE3CE-5E1F-4EC7-B6DB-292B3A43E980}"/>
          </ac:picMkLst>
        </pc:picChg>
        <pc:picChg chg="add mod">
          <ac:chgData name="Sarah Gothard" userId="0e53f415fda5f162" providerId="LiveId" clId="{25666AC3-E42D-4CCE-A8FF-F0C6D34761FD}" dt="2021-06-09T18:58:28.481" v="40" actId="26606"/>
          <ac:picMkLst>
            <pc:docMk/>
            <pc:sldMk cId="976804268" sldId="279"/>
            <ac:picMk id="8" creationId="{4FDF9A77-546E-4C5E-8B5A-DC61E76DF399}"/>
          </ac:picMkLst>
        </pc:picChg>
      </pc:sldChg>
      <pc:sldChg chg="addSp delSp modSp add mod setBg">
        <pc:chgData name="Sarah Gothard" userId="0e53f415fda5f162" providerId="LiveId" clId="{25666AC3-E42D-4CCE-A8FF-F0C6D34761FD}" dt="2021-06-09T19:00:22.872" v="44" actId="26606"/>
        <pc:sldMkLst>
          <pc:docMk/>
          <pc:sldMk cId="2901059828" sldId="280"/>
        </pc:sldMkLst>
        <pc:spChg chg="ord">
          <ac:chgData name="Sarah Gothard" userId="0e53f415fda5f162" providerId="LiveId" clId="{25666AC3-E42D-4CCE-A8FF-F0C6D34761FD}" dt="2021-06-09T19:00:22.872" v="44" actId="26606"/>
          <ac:spMkLst>
            <pc:docMk/>
            <pc:sldMk cId="2901059828" sldId="280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9:00:22.872" v="44" actId="26606"/>
          <ac:spMkLst>
            <pc:docMk/>
            <pc:sldMk cId="2901059828" sldId="280"/>
            <ac:spMk id="11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9:00:22.872" v="44" actId="26606"/>
          <ac:spMkLst>
            <pc:docMk/>
            <pc:sldMk cId="2901059828" sldId="280"/>
            <ac:spMk id="13" creationId="{CB44330D-EA18-4254-AA95-EB49948539B8}"/>
          </ac:spMkLst>
        </pc:spChg>
        <pc:picChg chg="add del">
          <ac:chgData name="Sarah Gothard" userId="0e53f415fda5f162" providerId="LiveId" clId="{25666AC3-E42D-4CCE-A8FF-F0C6D34761FD}" dt="2021-06-09T18:58:58.547" v="42" actId="21"/>
          <ac:picMkLst>
            <pc:docMk/>
            <pc:sldMk cId="2901059828" sldId="280"/>
            <ac:picMk id="3" creationId="{681AF6A8-9BCB-467E-A61C-A616F80ABEF0}"/>
          </ac:picMkLst>
        </pc:picChg>
        <pc:picChg chg="add mod">
          <ac:chgData name="Sarah Gothard" userId="0e53f415fda5f162" providerId="LiveId" clId="{25666AC3-E42D-4CCE-A8FF-F0C6D34761FD}" dt="2021-06-09T19:00:22.872" v="44" actId="26606"/>
          <ac:picMkLst>
            <pc:docMk/>
            <pc:sldMk cId="2901059828" sldId="280"/>
            <ac:picMk id="6" creationId="{32B4C717-F354-4FD9-960E-D4676AA2E3A8}"/>
          </ac:picMkLst>
        </pc:picChg>
      </pc:sldChg>
      <pc:sldChg chg="addSp delSp modSp add mod setBg">
        <pc:chgData name="Sarah Gothard" userId="0e53f415fda5f162" providerId="LiveId" clId="{25666AC3-E42D-4CCE-A8FF-F0C6D34761FD}" dt="2021-06-09T19:00:53.703" v="48" actId="26606"/>
        <pc:sldMkLst>
          <pc:docMk/>
          <pc:sldMk cId="2855660869" sldId="281"/>
        </pc:sldMkLst>
        <pc:spChg chg="ord">
          <ac:chgData name="Sarah Gothard" userId="0e53f415fda5f162" providerId="LiveId" clId="{25666AC3-E42D-4CCE-A8FF-F0C6D34761FD}" dt="2021-06-09T19:00:53.703" v="48" actId="26606"/>
          <ac:spMkLst>
            <pc:docMk/>
            <pc:sldMk cId="2855660869" sldId="281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9:00:53.703" v="48" actId="26606"/>
          <ac:spMkLst>
            <pc:docMk/>
            <pc:sldMk cId="2855660869" sldId="281"/>
            <ac:spMk id="11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9:00:53.703" v="48" actId="26606"/>
          <ac:spMkLst>
            <pc:docMk/>
            <pc:sldMk cId="2855660869" sldId="281"/>
            <ac:spMk id="13" creationId="{CB44330D-EA18-4254-AA95-EB49948539B8}"/>
          </ac:spMkLst>
        </pc:spChg>
        <pc:picChg chg="add del">
          <ac:chgData name="Sarah Gothard" userId="0e53f415fda5f162" providerId="LiveId" clId="{25666AC3-E42D-4CCE-A8FF-F0C6D34761FD}" dt="2021-06-09T19:00:50.740" v="46" actId="478"/>
          <ac:picMkLst>
            <pc:docMk/>
            <pc:sldMk cId="2855660869" sldId="281"/>
            <ac:picMk id="3" creationId="{B01DD16C-D7D0-42A5-A81F-A574A4B85762}"/>
          </ac:picMkLst>
        </pc:picChg>
        <pc:picChg chg="add mod">
          <ac:chgData name="Sarah Gothard" userId="0e53f415fda5f162" providerId="LiveId" clId="{25666AC3-E42D-4CCE-A8FF-F0C6D34761FD}" dt="2021-06-09T19:00:53.703" v="48" actId="26606"/>
          <ac:picMkLst>
            <pc:docMk/>
            <pc:sldMk cId="2855660869" sldId="281"/>
            <ac:picMk id="6" creationId="{E9CF1CF7-C04C-437A-8E56-D33BCB73DAE0}"/>
          </ac:picMkLst>
        </pc:picChg>
      </pc:sldChg>
      <pc:sldChg chg="addSp modSp add mod setBg">
        <pc:chgData name="Sarah Gothard" userId="0e53f415fda5f162" providerId="LiveId" clId="{25666AC3-E42D-4CCE-A8FF-F0C6D34761FD}" dt="2021-06-09T19:02:04.841" v="52" actId="26606"/>
        <pc:sldMkLst>
          <pc:docMk/>
          <pc:sldMk cId="1793532971" sldId="282"/>
        </pc:sldMkLst>
        <pc:spChg chg="ord">
          <ac:chgData name="Sarah Gothard" userId="0e53f415fda5f162" providerId="LiveId" clId="{25666AC3-E42D-4CCE-A8FF-F0C6D34761FD}" dt="2021-06-09T19:02:04.841" v="52" actId="26606"/>
          <ac:spMkLst>
            <pc:docMk/>
            <pc:sldMk cId="1793532971" sldId="282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9:02:04.841" v="52" actId="26606"/>
          <ac:spMkLst>
            <pc:docMk/>
            <pc:sldMk cId="1793532971" sldId="282"/>
            <ac:spMk id="9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9:02:04.841" v="52" actId="26606"/>
          <ac:spMkLst>
            <pc:docMk/>
            <pc:sldMk cId="1793532971" sldId="282"/>
            <ac:spMk id="11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9:02:04.841" v="52" actId="26606"/>
          <ac:picMkLst>
            <pc:docMk/>
            <pc:sldMk cId="1793532971" sldId="282"/>
            <ac:picMk id="3" creationId="{6471A823-6BB2-495C-BB06-7D1BAF7C11A2}"/>
          </ac:picMkLst>
        </pc:picChg>
      </pc:sldChg>
      <pc:sldChg chg="add del">
        <pc:chgData name="Sarah Gothard" userId="0e53f415fda5f162" providerId="LiveId" clId="{25666AC3-E42D-4CCE-A8FF-F0C6D34761FD}" dt="2021-06-09T18:36:39.812" v="5" actId="47"/>
        <pc:sldMkLst>
          <pc:docMk/>
          <pc:sldMk cId="2823420043" sldId="282"/>
        </pc:sldMkLst>
      </pc:sldChg>
      <pc:sldChg chg="addSp modSp add mod setBg">
        <pc:chgData name="Sarah Gothard" userId="0e53f415fda5f162" providerId="LiveId" clId="{25666AC3-E42D-4CCE-A8FF-F0C6D34761FD}" dt="2021-06-09T19:01:22.161" v="50" actId="26606"/>
        <pc:sldMkLst>
          <pc:docMk/>
          <pc:sldMk cId="2423350912" sldId="283"/>
        </pc:sldMkLst>
        <pc:spChg chg="ord">
          <ac:chgData name="Sarah Gothard" userId="0e53f415fda5f162" providerId="LiveId" clId="{25666AC3-E42D-4CCE-A8FF-F0C6D34761FD}" dt="2021-06-09T19:01:22.161" v="50" actId="26606"/>
          <ac:spMkLst>
            <pc:docMk/>
            <pc:sldMk cId="2423350912" sldId="283"/>
            <ac:spMk id="4" creationId="{734DF08B-C78F-4DB2-8B25-0250E898880A}"/>
          </ac:spMkLst>
        </pc:spChg>
        <pc:spChg chg="add">
          <ac:chgData name="Sarah Gothard" userId="0e53f415fda5f162" providerId="LiveId" clId="{25666AC3-E42D-4CCE-A8FF-F0C6D34761FD}" dt="2021-06-09T19:01:22.161" v="50" actId="26606"/>
          <ac:spMkLst>
            <pc:docMk/>
            <pc:sldMk cId="2423350912" sldId="283"/>
            <ac:spMk id="9" creationId="{32BC26D8-82FB-445E-AA49-62A77D7C1EE0}"/>
          </ac:spMkLst>
        </pc:spChg>
        <pc:spChg chg="add">
          <ac:chgData name="Sarah Gothard" userId="0e53f415fda5f162" providerId="LiveId" clId="{25666AC3-E42D-4CCE-A8FF-F0C6D34761FD}" dt="2021-06-09T19:01:22.161" v="50" actId="26606"/>
          <ac:spMkLst>
            <pc:docMk/>
            <pc:sldMk cId="2423350912" sldId="283"/>
            <ac:spMk id="11" creationId="{CB44330D-EA18-4254-AA95-EB49948539B8}"/>
          </ac:spMkLst>
        </pc:spChg>
        <pc:picChg chg="add mod">
          <ac:chgData name="Sarah Gothard" userId="0e53f415fda5f162" providerId="LiveId" clId="{25666AC3-E42D-4CCE-A8FF-F0C6D34761FD}" dt="2021-06-09T19:01:22.161" v="50" actId="26606"/>
          <ac:picMkLst>
            <pc:docMk/>
            <pc:sldMk cId="2423350912" sldId="283"/>
            <ac:picMk id="3" creationId="{6D76C10C-354C-4BFB-A2F4-83959285C663}"/>
          </ac:picMkLst>
        </pc:picChg>
      </pc:sldChg>
      <pc:sldChg chg="add del">
        <pc:chgData name="Sarah Gothard" userId="0e53f415fda5f162" providerId="LiveId" clId="{25666AC3-E42D-4CCE-A8FF-F0C6D34761FD}" dt="2021-06-09T19:02:06.526" v="53" actId="47"/>
        <pc:sldMkLst>
          <pc:docMk/>
          <pc:sldMk cId="4183496327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18DA-F1EB-42E2-9E79-8742AE899560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3C2B-54C2-41C2-AE54-1DE93C62B7AB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F910-4CAE-4603-A670-E27D0093AC43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D04-31EC-4BA5-A284-DB898CF67748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327A-56EE-4A3F-B6CE-DCC27EF0E88B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24A4-2A10-47B4-9542-A419D30A285A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C616-2DFF-4141-BF42-6FE36E2D37D4}" type="datetime1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FA98-2EC2-430D-9C46-E39458990F16}" type="datetime1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914B-FB9B-4D12-A603-437ECCAD9406}" type="datetime1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305A-E460-480D-A6C8-3FF9A8644513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4C28-2C87-4C1A-A7E9-8A1E5E88A1FD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7C3B8-DD12-4D38-816A-EAB448681D4E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2017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245D02-B278-4F62-9E46-9894EE985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71A823-6BB2-495C-BB06-7D1BAF7C1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9353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76C10C-354C-4BFB-A2F4-83959285C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2335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719847-75BC-4B6F-9EA0-4191C0DAB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75028"/>
            <a:ext cx="10905066" cy="31079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A575C8-0567-44E0-8969-AA798CC70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004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BB2717-AA65-4156-B86F-4360F2467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06229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291AB6-182C-4D54-AF51-05FBD8002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3430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7E1331-6C56-473B-9F2B-F1D8AF113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28765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DF9A77-546E-4C5E-8B5A-DC61E76DF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7680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B4C717-F354-4FD9-960E-D4676AA2E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0105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CF1CF7-C04C-437A-8E56-D33BCB73D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2017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5566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153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27</cp:revision>
  <dcterms:created xsi:type="dcterms:W3CDTF">2019-10-03T18:26:20Z</dcterms:created>
  <dcterms:modified xsi:type="dcterms:W3CDTF">2021-06-09T19:02:10Z</dcterms:modified>
</cp:coreProperties>
</file>