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2" r:id="rId1"/>
  </p:sldMasterIdLst>
  <p:notesMasterIdLst>
    <p:notesMasterId r:id="rId12"/>
  </p:notesMasterIdLst>
  <p:handoutMasterIdLst>
    <p:handoutMasterId r:id="rId13"/>
  </p:handoutMasterIdLst>
  <p:sldIdLst>
    <p:sldId id="275" r:id="rId2"/>
    <p:sldId id="271" r:id="rId3"/>
    <p:sldId id="277" r:id="rId4"/>
    <p:sldId id="278" r:id="rId5"/>
    <p:sldId id="279" r:id="rId6"/>
    <p:sldId id="280" r:id="rId7"/>
    <p:sldId id="281" r:id="rId8"/>
    <p:sldId id="282" r:id="rId9"/>
    <p:sldId id="283" r:id="rId10"/>
    <p:sldId id="28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D12BF-FEEB-428E-9D20-852C673867F7}" v="12" dt="2020-01-23T13:54:44.77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93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B40ECEAF-7CB1-422D-9A71-C183A738AC01}"/>
    <pc:docChg chg="custSel addSld delSld modSld">
      <pc:chgData name="Sarah Gothard" userId="0e53f415fda5f162" providerId="LiveId" clId="{B40ECEAF-7CB1-422D-9A71-C183A738AC01}" dt="2020-01-23T13:54:56.976" v="45" actId="2696"/>
      <pc:docMkLst>
        <pc:docMk/>
      </pc:docMkLst>
      <pc:sldChg chg="addSp delSp modSp">
        <pc:chgData name="Sarah Gothard" userId="0e53f415fda5f162" providerId="LiveId" clId="{B40ECEAF-7CB1-422D-9A71-C183A738AC01}" dt="2020-01-23T13:21:29.047" v="11" actId="1076"/>
        <pc:sldMkLst>
          <pc:docMk/>
          <pc:sldMk cId="471360905" sldId="271"/>
        </pc:sldMkLst>
        <pc:picChg chg="del">
          <ac:chgData name="Sarah Gothard" userId="0e53f415fda5f162" providerId="LiveId" clId="{B40ECEAF-7CB1-422D-9A71-C183A738AC01}" dt="2020-01-23T13:20:59.793" v="2" actId="478"/>
          <ac:picMkLst>
            <pc:docMk/>
            <pc:sldMk cId="471360905" sldId="271"/>
            <ac:picMk id="3" creationId="{55268B7F-6E51-4EA4-85C6-0639FD0EE977}"/>
          </ac:picMkLst>
        </pc:picChg>
        <pc:picChg chg="add mod">
          <ac:chgData name="Sarah Gothard" userId="0e53f415fda5f162" providerId="LiveId" clId="{B40ECEAF-7CB1-422D-9A71-C183A738AC01}" dt="2020-01-23T13:21:29.047" v="11" actId="1076"/>
          <ac:picMkLst>
            <pc:docMk/>
            <pc:sldMk cId="471360905" sldId="271"/>
            <ac:picMk id="4" creationId="{B8240B9B-1977-4E8A-A77E-E963EB24E7E0}"/>
          </ac:picMkLst>
        </pc:picChg>
      </pc:sldChg>
      <pc:sldChg chg="addSp delSp">
        <pc:chgData name="Sarah Gothard" userId="0e53f415fda5f162" providerId="LiveId" clId="{B40ECEAF-7CB1-422D-9A71-C183A738AC01}" dt="2020-01-23T13:20:56.937" v="1"/>
        <pc:sldMkLst>
          <pc:docMk/>
          <pc:sldMk cId="236071845" sldId="275"/>
        </pc:sldMkLst>
        <pc:picChg chg="del">
          <ac:chgData name="Sarah Gothard" userId="0e53f415fda5f162" providerId="LiveId" clId="{B40ECEAF-7CB1-422D-9A71-C183A738AC01}" dt="2020-01-23T13:20:56.710" v="0" actId="478"/>
          <ac:picMkLst>
            <pc:docMk/>
            <pc:sldMk cId="236071845" sldId="275"/>
            <ac:picMk id="3" creationId="{5405BB89-7D55-47B3-9211-EE6C29A527AE}"/>
          </ac:picMkLst>
        </pc:picChg>
        <pc:picChg chg="add">
          <ac:chgData name="Sarah Gothard" userId="0e53f415fda5f162" providerId="LiveId" clId="{B40ECEAF-7CB1-422D-9A71-C183A738AC01}" dt="2020-01-23T13:20:56.937" v="1"/>
          <ac:picMkLst>
            <pc:docMk/>
            <pc:sldMk cId="236071845" sldId="275"/>
            <ac:picMk id="6" creationId="{6103FCC8-3CEC-41E3-B384-C61DABE1A796}"/>
          </ac:picMkLst>
        </pc:picChg>
      </pc:sldChg>
      <pc:sldChg chg="del">
        <pc:chgData name="Sarah Gothard" userId="0e53f415fda5f162" providerId="LiveId" clId="{B40ECEAF-7CB1-422D-9A71-C183A738AC01}" dt="2020-01-23T13:21:01.256" v="3" actId="2696"/>
        <pc:sldMkLst>
          <pc:docMk/>
          <pc:sldMk cId="3627665097" sldId="276"/>
        </pc:sldMkLst>
      </pc:sldChg>
      <pc:sldChg chg="addSp delSp modSp">
        <pc:chgData name="Sarah Gothard" userId="0e53f415fda5f162" providerId="LiveId" clId="{B40ECEAF-7CB1-422D-9A71-C183A738AC01}" dt="2020-01-23T13:24:00.887" v="23" actId="1076"/>
        <pc:sldMkLst>
          <pc:docMk/>
          <pc:sldMk cId="1076038761" sldId="277"/>
        </pc:sldMkLst>
        <pc:picChg chg="del">
          <ac:chgData name="Sarah Gothard" userId="0e53f415fda5f162" providerId="LiveId" clId="{B40ECEAF-7CB1-422D-9A71-C183A738AC01}" dt="2020-01-23T13:21:04.569" v="4" actId="478"/>
          <ac:picMkLst>
            <pc:docMk/>
            <pc:sldMk cId="1076038761" sldId="277"/>
            <ac:picMk id="3" creationId="{15484042-10FA-44E2-915C-241DAD31021F}"/>
          </ac:picMkLst>
        </pc:picChg>
        <pc:picChg chg="add mod">
          <ac:chgData name="Sarah Gothard" userId="0e53f415fda5f162" providerId="LiveId" clId="{B40ECEAF-7CB1-422D-9A71-C183A738AC01}" dt="2020-01-23T13:24:00.887" v="23" actId="1076"/>
          <ac:picMkLst>
            <pc:docMk/>
            <pc:sldMk cId="1076038761" sldId="277"/>
            <ac:picMk id="4" creationId="{AF5572CC-D2B2-4498-874B-8CCAF35F2808}"/>
          </ac:picMkLst>
        </pc:picChg>
      </pc:sldChg>
      <pc:sldChg chg="addSp delSp modSp">
        <pc:chgData name="Sarah Gothard" userId="0e53f415fda5f162" providerId="LiveId" clId="{B40ECEAF-7CB1-422D-9A71-C183A738AC01}" dt="2020-01-23T13:43:01.959" v="35" actId="1076"/>
        <pc:sldMkLst>
          <pc:docMk/>
          <pc:sldMk cId="3630326566" sldId="278"/>
        </pc:sldMkLst>
        <pc:picChg chg="del">
          <ac:chgData name="Sarah Gothard" userId="0e53f415fda5f162" providerId="LiveId" clId="{B40ECEAF-7CB1-422D-9A71-C183A738AC01}" dt="2020-01-23T13:21:06.117" v="5" actId="478"/>
          <ac:picMkLst>
            <pc:docMk/>
            <pc:sldMk cId="3630326566" sldId="278"/>
            <ac:picMk id="3" creationId="{E936AAB6-156C-4821-9102-79A01C26BF44}"/>
          </ac:picMkLst>
        </pc:picChg>
        <pc:picChg chg="add mod">
          <ac:chgData name="Sarah Gothard" userId="0e53f415fda5f162" providerId="LiveId" clId="{B40ECEAF-7CB1-422D-9A71-C183A738AC01}" dt="2020-01-23T13:43:01.959" v="35" actId="1076"/>
          <ac:picMkLst>
            <pc:docMk/>
            <pc:sldMk cId="3630326566" sldId="278"/>
            <ac:picMk id="4" creationId="{B5D8112F-3AEB-419C-BB64-0CBABFAF5D62}"/>
          </ac:picMkLst>
        </pc:picChg>
      </pc:sldChg>
      <pc:sldChg chg="addSp delSp">
        <pc:chgData name="Sarah Gothard" userId="0e53f415fda5f162" providerId="LiveId" clId="{B40ECEAF-7CB1-422D-9A71-C183A738AC01}" dt="2020-01-23T13:25:25.927" v="27"/>
        <pc:sldMkLst>
          <pc:docMk/>
          <pc:sldMk cId="4205638258" sldId="279"/>
        </pc:sldMkLst>
        <pc:picChg chg="del">
          <ac:chgData name="Sarah Gothard" userId="0e53f415fda5f162" providerId="LiveId" clId="{B40ECEAF-7CB1-422D-9A71-C183A738AC01}" dt="2020-01-23T13:21:07.730" v="6" actId="478"/>
          <ac:picMkLst>
            <pc:docMk/>
            <pc:sldMk cId="4205638258" sldId="279"/>
            <ac:picMk id="3" creationId="{72C1E007-CFD3-4FB5-89B5-BDB03CC98B6D}"/>
          </ac:picMkLst>
        </pc:picChg>
        <pc:picChg chg="add">
          <ac:chgData name="Sarah Gothard" userId="0e53f415fda5f162" providerId="LiveId" clId="{B40ECEAF-7CB1-422D-9A71-C183A738AC01}" dt="2020-01-23T13:25:25.927" v="27"/>
          <ac:picMkLst>
            <pc:docMk/>
            <pc:sldMk cId="4205638258" sldId="279"/>
            <ac:picMk id="6" creationId="{60BEBB5E-CEAE-4C5F-A818-0CFE38F5B6DA}"/>
          </ac:picMkLst>
        </pc:picChg>
      </pc:sldChg>
      <pc:sldChg chg="addSp delSp modSp">
        <pc:chgData name="Sarah Gothard" userId="0e53f415fda5f162" providerId="LiveId" clId="{B40ECEAF-7CB1-422D-9A71-C183A738AC01}" dt="2020-01-23T13:47:20.290" v="40" actId="1076"/>
        <pc:sldMkLst>
          <pc:docMk/>
          <pc:sldMk cId="2399139406" sldId="280"/>
        </pc:sldMkLst>
        <pc:picChg chg="del">
          <ac:chgData name="Sarah Gothard" userId="0e53f415fda5f162" providerId="LiveId" clId="{B40ECEAF-7CB1-422D-9A71-C183A738AC01}" dt="2020-01-23T13:21:34.786" v="12" actId="478"/>
          <ac:picMkLst>
            <pc:docMk/>
            <pc:sldMk cId="2399139406" sldId="280"/>
            <ac:picMk id="3" creationId="{92E02366-3E45-4947-AC07-CC95C21C7735}"/>
          </ac:picMkLst>
        </pc:picChg>
        <pc:picChg chg="add mod">
          <ac:chgData name="Sarah Gothard" userId="0e53f415fda5f162" providerId="LiveId" clId="{B40ECEAF-7CB1-422D-9A71-C183A738AC01}" dt="2020-01-23T13:47:20.290" v="40" actId="1076"/>
          <ac:picMkLst>
            <pc:docMk/>
            <pc:sldMk cId="2399139406" sldId="280"/>
            <ac:picMk id="4" creationId="{FB856089-8C64-45E8-BC04-B5659D674B52}"/>
          </ac:picMkLst>
        </pc:picChg>
      </pc:sldChg>
      <pc:sldChg chg="addSp delSp">
        <pc:chgData name="Sarah Gothard" userId="0e53f415fda5f162" providerId="LiveId" clId="{B40ECEAF-7CB1-422D-9A71-C183A738AC01}" dt="2020-01-23T13:25:37.058" v="28"/>
        <pc:sldMkLst>
          <pc:docMk/>
          <pc:sldMk cId="2201556346" sldId="281"/>
        </pc:sldMkLst>
        <pc:picChg chg="del">
          <ac:chgData name="Sarah Gothard" userId="0e53f415fda5f162" providerId="LiveId" clId="{B40ECEAF-7CB1-422D-9A71-C183A738AC01}" dt="2020-01-23T13:21:36.550" v="13" actId="478"/>
          <ac:picMkLst>
            <pc:docMk/>
            <pc:sldMk cId="2201556346" sldId="281"/>
            <ac:picMk id="3" creationId="{5AB85F11-A34D-4F59-B062-DC76167DEE2F}"/>
          </ac:picMkLst>
        </pc:picChg>
        <pc:picChg chg="add">
          <ac:chgData name="Sarah Gothard" userId="0e53f415fda5f162" providerId="LiveId" clId="{B40ECEAF-7CB1-422D-9A71-C183A738AC01}" dt="2020-01-23T13:25:37.058" v="28"/>
          <ac:picMkLst>
            <pc:docMk/>
            <pc:sldMk cId="2201556346" sldId="281"/>
            <ac:picMk id="6" creationId="{2B6D5854-D790-47A3-AF6C-2DD24C9C46F8}"/>
          </ac:picMkLst>
        </pc:picChg>
      </pc:sldChg>
      <pc:sldChg chg="addSp delSp modSp">
        <pc:chgData name="Sarah Gothard" userId="0e53f415fda5f162" providerId="LiveId" clId="{B40ECEAF-7CB1-422D-9A71-C183A738AC01}" dt="2020-01-23T13:54:49.177" v="43" actId="1076"/>
        <pc:sldMkLst>
          <pc:docMk/>
          <pc:sldMk cId="3565948218" sldId="282"/>
        </pc:sldMkLst>
        <pc:picChg chg="del">
          <ac:chgData name="Sarah Gothard" userId="0e53f415fda5f162" providerId="LiveId" clId="{B40ECEAF-7CB1-422D-9A71-C183A738AC01}" dt="2020-01-23T13:21:38.217" v="14" actId="478"/>
          <ac:picMkLst>
            <pc:docMk/>
            <pc:sldMk cId="3565948218" sldId="282"/>
            <ac:picMk id="3" creationId="{E936AAB6-156C-4821-9102-79A01C26BF44}"/>
          </ac:picMkLst>
        </pc:picChg>
        <pc:picChg chg="add mod">
          <ac:chgData name="Sarah Gothard" userId="0e53f415fda5f162" providerId="LiveId" clId="{B40ECEAF-7CB1-422D-9A71-C183A738AC01}" dt="2020-01-23T13:54:49.177" v="43" actId="1076"/>
          <ac:picMkLst>
            <pc:docMk/>
            <pc:sldMk cId="3565948218" sldId="282"/>
            <ac:picMk id="4" creationId="{F0ABFF54-561F-4D38-9CEE-DF00CD56FB85}"/>
          </ac:picMkLst>
        </pc:picChg>
      </pc:sldChg>
      <pc:sldChg chg="addSp delSp">
        <pc:chgData name="Sarah Gothard" userId="0e53f415fda5f162" providerId="LiveId" clId="{B40ECEAF-7CB1-422D-9A71-C183A738AC01}" dt="2020-01-23T13:25:40.070" v="29"/>
        <pc:sldMkLst>
          <pc:docMk/>
          <pc:sldMk cId="1656366018" sldId="283"/>
        </pc:sldMkLst>
        <pc:picChg chg="del">
          <ac:chgData name="Sarah Gothard" userId="0e53f415fda5f162" providerId="LiveId" clId="{B40ECEAF-7CB1-422D-9A71-C183A738AC01}" dt="2020-01-23T13:21:41.589" v="15" actId="478"/>
          <ac:picMkLst>
            <pc:docMk/>
            <pc:sldMk cId="1656366018" sldId="283"/>
            <ac:picMk id="3" creationId="{140F71A3-E1D9-486A-90F6-01DDF85C6B83}"/>
          </ac:picMkLst>
        </pc:picChg>
        <pc:picChg chg="add">
          <ac:chgData name="Sarah Gothard" userId="0e53f415fda5f162" providerId="LiveId" clId="{B40ECEAF-7CB1-422D-9A71-C183A738AC01}" dt="2020-01-23T13:25:40.070" v="29"/>
          <ac:picMkLst>
            <pc:docMk/>
            <pc:sldMk cId="1656366018" sldId="283"/>
            <ac:picMk id="6" creationId="{1F45BA76-BECF-497D-9A40-4991C591E69F}"/>
          </ac:picMkLst>
        </pc:picChg>
      </pc:sldChg>
      <pc:sldChg chg="delSp del">
        <pc:chgData name="Sarah Gothard" userId="0e53f415fda5f162" providerId="LiveId" clId="{B40ECEAF-7CB1-422D-9A71-C183A738AC01}" dt="2020-01-23T13:54:56.951" v="44" actId="2696"/>
        <pc:sldMkLst>
          <pc:docMk/>
          <pc:sldMk cId="50005341" sldId="284"/>
        </pc:sldMkLst>
        <pc:picChg chg="del">
          <ac:chgData name="Sarah Gothard" userId="0e53f415fda5f162" providerId="LiveId" clId="{B40ECEAF-7CB1-422D-9A71-C183A738AC01}" dt="2020-01-23T13:21:43.090" v="16" actId="478"/>
          <ac:picMkLst>
            <pc:docMk/>
            <pc:sldMk cId="50005341" sldId="284"/>
            <ac:picMk id="3" creationId="{B3B9EDAF-83DB-42C8-9BB7-A0DF10CCB419}"/>
          </ac:picMkLst>
        </pc:picChg>
      </pc:sldChg>
      <pc:sldChg chg="delSp del">
        <pc:chgData name="Sarah Gothard" userId="0e53f415fda5f162" providerId="LiveId" clId="{B40ECEAF-7CB1-422D-9A71-C183A738AC01}" dt="2020-01-23T13:54:56.976" v="45" actId="2696"/>
        <pc:sldMkLst>
          <pc:docMk/>
          <pc:sldMk cId="4131349230" sldId="285"/>
        </pc:sldMkLst>
        <pc:picChg chg="del">
          <ac:chgData name="Sarah Gothard" userId="0e53f415fda5f162" providerId="LiveId" clId="{B40ECEAF-7CB1-422D-9A71-C183A738AC01}" dt="2020-01-23T13:21:44.466" v="17" actId="478"/>
          <ac:picMkLst>
            <pc:docMk/>
            <pc:sldMk cId="4131349230" sldId="285"/>
            <ac:picMk id="3" creationId="{55C8E722-C7AB-47AE-9601-EDCB1E6DE434}"/>
          </ac:picMkLst>
        </pc:picChg>
      </pc:sldChg>
      <pc:sldChg chg="addSp delSp modSp">
        <pc:chgData name="Sarah Gothard" userId="0e53f415fda5f162" providerId="LiveId" clId="{B40ECEAF-7CB1-422D-9A71-C183A738AC01}" dt="2020-01-23T13:35:55.024" v="32" actId="1076"/>
        <pc:sldMkLst>
          <pc:docMk/>
          <pc:sldMk cId="3582536131" sldId="286"/>
        </pc:sldMkLst>
        <pc:picChg chg="del">
          <ac:chgData name="Sarah Gothard" userId="0e53f415fda5f162" providerId="LiveId" clId="{B40ECEAF-7CB1-422D-9A71-C183A738AC01}" dt="2020-01-23T13:21:46.318" v="18" actId="478"/>
          <ac:picMkLst>
            <pc:docMk/>
            <pc:sldMk cId="3582536131" sldId="286"/>
            <ac:picMk id="3" creationId="{E936AAB6-156C-4821-9102-79A01C26BF44}"/>
          </ac:picMkLst>
        </pc:picChg>
        <pc:picChg chg="add mod">
          <ac:chgData name="Sarah Gothard" userId="0e53f415fda5f162" providerId="LiveId" clId="{B40ECEAF-7CB1-422D-9A71-C183A738AC01}" dt="2020-01-23T13:35:55.024" v="32" actId="1076"/>
          <ac:picMkLst>
            <pc:docMk/>
            <pc:sldMk cId="3582536131" sldId="286"/>
            <ac:picMk id="4" creationId="{3A184BA8-D851-4CD0-80C0-21B3767E5B5E}"/>
          </ac:picMkLst>
        </pc:picChg>
      </pc:sldChg>
      <pc:sldChg chg="addSp delSp add del setBg delDesignElem">
        <pc:chgData name="Sarah Gothard" userId="0e53f415fda5f162" providerId="LiveId" clId="{B40ECEAF-7CB1-422D-9A71-C183A738AC01}" dt="2020-01-23T13:25:21.982" v="26"/>
        <pc:sldMkLst>
          <pc:docMk/>
          <pc:sldMk cId="1904775835" sldId="287"/>
        </pc:sldMkLst>
        <pc:spChg chg="add del">
          <ac:chgData name="Sarah Gothard" userId="0e53f415fda5f162" providerId="LiveId" clId="{B40ECEAF-7CB1-422D-9A71-C183A738AC01}" dt="2020-01-23T13:25:21.982" v="26"/>
          <ac:spMkLst>
            <pc:docMk/>
            <pc:sldMk cId="1904775835" sldId="287"/>
            <ac:spMk id="8" creationId="{01D0AF59-99C3-4251-AB9A-C966C6AD4400}"/>
          </ac:spMkLst>
        </pc:spChg>
        <pc:spChg chg="add del">
          <ac:chgData name="Sarah Gothard" userId="0e53f415fda5f162" providerId="LiveId" clId="{B40ECEAF-7CB1-422D-9A71-C183A738AC01}" dt="2020-01-23T13:25:21.982" v="26"/>
          <ac:spMkLst>
            <pc:docMk/>
            <pc:sldMk cId="1904775835" sldId="287"/>
            <ac:spMk id="10" creationId="{1855405F-37A2-4869-9154-F8BE3BECE6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173786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10</a:t>
            </a:fld>
            <a:endParaRPr lang="en-US"/>
          </a:p>
        </p:txBody>
      </p:sp>
    </p:spTree>
    <p:extLst>
      <p:ext uri="{BB962C8B-B14F-4D97-AF65-F5344CB8AC3E}">
        <p14:creationId xmlns:p14="http://schemas.microsoft.com/office/powerpoint/2010/main" val="279387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959431523"/>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05693512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9396318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65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1/23/2020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64393949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51416867"/>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50354775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5060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8858404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80598872"/>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81333502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5354453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44A5E8-EBEC-488E-AE66-5DA21A38EE26}"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38455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ED43AE-BA47-4254-AC12-551DD83CE10D}"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52727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73CAEB-D68E-468F-8E56-B4B66E1C0A61}" type="datetime1">
              <a:rPr lang="en-US" smtClean="0"/>
              <a:t>1/23/2020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35950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98C175-E6CD-4916-8689-413DF59FA2B7}" type="datetime1">
              <a:rPr lang="en-US" smtClean="0"/>
              <a:t>1/23/2020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51717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F1B597-F26C-4EAF-A163-38755C5479C0}" type="datetime1">
              <a:rPr lang="en-US" smtClean="0"/>
              <a:t>1/23/2020</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545375011"/>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272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1/23/2020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231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F1B597-F26C-4EAF-A163-38755C5479C0}" type="datetime1">
              <a:rPr lang="en-US" smtClean="0"/>
              <a:t>1/23/2020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842808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1/23/2020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77491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55414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1/23/2020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48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1/23/2020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106526289"/>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10" r:id="rId20"/>
    <p:sldLayoutId id="2147483811" r:id="rId21"/>
    <p:sldLayoutId id="2147483723" r:id="rId22"/>
    <p:sldLayoutId id="2147483726" r:id="rId23"/>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A3E8B16-F1BD-4916-B0B7-39C0CC5835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6103FCC8-3CEC-41E3-B384-C61DABE1A796}"/>
              </a:ext>
            </a:extLst>
          </p:cNvPr>
          <p:cNvPicPr>
            <a:picLocks noChangeAspect="1"/>
          </p:cNvPicPr>
          <p:nvPr/>
        </p:nvPicPr>
        <p:blipFill>
          <a:blip r:embed="rId3"/>
          <a:stretch>
            <a:fillRect/>
          </a:stretch>
        </p:blipFill>
        <p:spPr>
          <a:xfrm>
            <a:off x="333828" y="2625123"/>
            <a:ext cx="11237976" cy="1586165"/>
          </a:xfrm>
          <a:prstGeom prst="rect">
            <a:avLst/>
          </a:prstGeom>
        </p:spPr>
      </p:pic>
    </p:spTree>
    <p:extLst>
      <p:ext uri="{BB962C8B-B14F-4D97-AF65-F5344CB8AC3E}">
        <p14:creationId xmlns:p14="http://schemas.microsoft.com/office/powerpoint/2010/main" val="23607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3A184BA8-D851-4CD0-80C0-21B3767E5B5E}"/>
              </a:ext>
            </a:extLst>
          </p:cNvPr>
          <p:cNvPicPr>
            <a:picLocks noChangeAspect="1"/>
          </p:cNvPicPr>
          <p:nvPr/>
        </p:nvPicPr>
        <p:blipFill>
          <a:blip r:embed="rId3"/>
          <a:stretch>
            <a:fillRect/>
          </a:stretch>
        </p:blipFill>
        <p:spPr>
          <a:xfrm>
            <a:off x="849085" y="578132"/>
            <a:ext cx="10493829" cy="5680146"/>
          </a:xfrm>
          <a:prstGeom prst="rect">
            <a:avLst/>
          </a:prstGeom>
        </p:spPr>
      </p:pic>
    </p:spTree>
    <p:extLst>
      <p:ext uri="{BB962C8B-B14F-4D97-AF65-F5344CB8AC3E}">
        <p14:creationId xmlns:p14="http://schemas.microsoft.com/office/powerpoint/2010/main" val="358253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B8240B9B-1977-4E8A-A77E-E963EB24E7E0}"/>
              </a:ext>
            </a:extLst>
          </p:cNvPr>
          <p:cNvPicPr>
            <a:picLocks noChangeAspect="1"/>
          </p:cNvPicPr>
          <p:nvPr/>
        </p:nvPicPr>
        <p:blipFill>
          <a:blip r:embed="rId2"/>
          <a:stretch>
            <a:fillRect/>
          </a:stretch>
        </p:blipFill>
        <p:spPr>
          <a:xfrm>
            <a:off x="879641" y="723516"/>
            <a:ext cx="10432717" cy="5389378"/>
          </a:xfrm>
          <a:prstGeom prst="rect">
            <a:avLst/>
          </a:prstGeom>
        </p:spPr>
      </p:pic>
    </p:spTree>
    <p:extLst>
      <p:ext uri="{BB962C8B-B14F-4D97-AF65-F5344CB8AC3E}">
        <p14:creationId xmlns:p14="http://schemas.microsoft.com/office/powerpoint/2010/main" val="47136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AF5572CC-D2B2-4498-874B-8CCAF35F2808}"/>
              </a:ext>
            </a:extLst>
          </p:cNvPr>
          <p:cNvPicPr>
            <a:picLocks noChangeAspect="1"/>
          </p:cNvPicPr>
          <p:nvPr/>
        </p:nvPicPr>
        <p:blipFill>
          <a:blip r:embed="rId2"/>
          <a:stretch>
            <a:fillRect/>
          </a:stretch>
        </p:blipFill>
        <p:spPr>
          <a:xfrm>
            <a:off x="656771" y="665242"/>
            <a:ext cx="10878458" cy="5527516"/>
          </a:xfrm>
          <a:prstGeom prst="rect">
            <a:avLst/>
          </a:prstGeom>
        </p:spPr>
      </p:pic>
    </p:spTree>
    <p:extLst>
      <p:ext uri="{BB962C8B-B14F-4D97-AF65-F5344CB8AC3E}">
        <p14:creationId xmlns:p14="http://schemas.microsoft.com/office/powerpoint/2010/main" val="107603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B5D8112F-3AEB-419C-BB64-0CBABFAF5D62}"/>
              </a:ext>
            </a:extLst>
          </p:cNvPr>
          <p:cNvPicPr>
            <a:picLocks noChangeAspect="1"/>
          </p:cNvPicPr>
          <p:nvPr/>
        </p:nvPicPr>
        <p:blipFill>
          <a:blip r:embed="rId2"/>
          <a:stretch>
            <a:fillRect/>
          </a:stretch>
        </p:blipFill>
        <p:spPr>
          <a:xfrm>
            <a:off x="878114" y="638034"/>
            <a:ext cx="10435771" cy="5560343"/>
          </a:xfrm>
          <a:prstGeom prst="rect">
            <a:avLst/>
          </a:prstGeom>
        </p:spPr>
      </p:pic>
    </p:spTree>
    <p:extLst>
      <p:ext uri="{BB962C8B-B14F-4D97-AF65-F5344CB8AC3E}">
        <p14:creationId xmlns:p14="http://schemas.microsoft.com/office/powerpoint/2010/main" val="363032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60BEBB5E-CEAE-4C5F-A818-0CFE38F5B6DA}"/>
              </a:ext>
            </a:extLst>
          </p:cNvPr>
          <p:cNvPicPr>
            <a:picLocks noChangeAspect="1"/>
          </p:cNvPicPr>
          <p:nvPr/>
        </p:nvPicPr>
        <p:blipFill>
          <a:blip r:embed="rId2"/>
          <a:stretch>
            <a:fillRect/>
          </a:stretch>
        </p:blipFill>
        <p:spPr>
          <a:xfrm>
            <a:off x="656771" y="665242"/>
            <a:ext cx="10878458" cy="5527516"/>
          </a:xfrm>
          <a:prstGeom prst="rect">
            <a:avLst/>
          </a:prstGeom>
        </p:spPr>
      </p:pic>
    </p:spTree>
    <p:extLst>
      <p:ext uri="{BB962C8B-B14F-4D97-AF65-F5344CB8AC3E}">
        <p14:creationId xmlns:p14="http://schemas.microsoft.com/office/powerpoint/2010/main" val="420563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FB856089-8C64-45E8-BC04-B5659D674B52}"/>
              </a:ext>
            </a:extLst>
          </p:cNvPr>
          <p:cNvPicPr>
            <a:picLocks noChangeAspect="1"/>
          </p:cNvPicPr>
          <p:nvPr/>
        </p:nvPicPr>
        <p:blipFill>
          <a:blip r:embed="rId2"/>
          <a:stretch>
            <a:fillRect/>
          </a:stretch>
        </p:blipFill>
        <p:spPr>
          <a:xfrm>
            <a:off x="727873" y="566573"/>
            <a:ext cx="10736253" cy="5811367"/>
          </a:xfrm>
          <a:prstGeom prst="rect">
            <a:avLst/>
          </a:prstGeom>
        </p:spPr>
      </p:pic>
    </p:spTree>
    <p:extLst>
      <p:ext uri="{BB962C8B-B14F-4D97-AF65-F5344CB8AC3E}">
        <p14:creationId xmlns:p14="http://schemas.microsoft.com/office/powerpoint/2010/main" val="239913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2B6D5854-D790-47A3-AF6C-2DD24C9C46F8}"/>
              </a:ext>
            </a:extLst>
          </p:cNvPr>
          <p:cNvPicPr>
            <a:picLocks noChangeAspect="1"/>
          </p:cNvPicPr>
          <p:nvPr/>
        </p:nvPicPr>
        <p:blipFill>
          <a:blip r:embed="rId2"/>
          <a:stretch>
            <a:fillRect/>
          </a:stretch>
        </p:blipFill>
        <p:spPr>
          <a:xfrm>
            <a:off x="656771" y="665242"/>
            <a:ext cx="10878458" cy="5527516"/>
          </a:xfrm>
          <a:prstGeom prst="rect">
            <a:avLst/>
          </a:prstGeom>
        </p:spPr>
      </p:pic>
    </p:spTree>
    <p:extLst>
      <p:ext uri="{BB962C8B-B14F-4D97-AF65-F5344CB8AC3E}">
        <p14:creationId xmlns:p14="http://schemas.microsoft.com/office/powerpoint/2010/main" val="220155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F0ABFF54-561F-4D38-9CEE-DF00CD56FB85}"/>
              </a:ext>
            </a:extLst>
          </p:cNvPr>
          <p:cNvPicPr>
            <a:picLocks noChangeAspect="1"/>
          </p:cNvPicPr>
          <p:nvPr/>
        </p:nvPicPr>
        <p:blipFill>
          <a:blip r:embed="rId2"/>
          <a:stretch>
            <a:fillRect/>
          </a:stretch>
        </p:blipFill>
        <p:spPr>
          <a:xfrm>
            <a:off x="928914" y="544474"/>
            <a:ext cx="10334171" cy="5571846"/>
          </a:xfrm>
          <a:prstGeom prst="rect">
            <a:avLst/>
          </a:prstGeom>
        </p:spPr>
      </p:pic>
    </p:spTree>
    <p:extLst>
      <p:ext uri="{BB962C8B-B14F-4D97-AF65-F5344CB8AC3E}">
        <p14:creationId xmlns:p14="http://schemas.microsoft.com/office/powerpoint/2010/main" val="356594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01FB5B4-343D-46D8-91E1-1F0F6FFB82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6" name="Picture 5">
            <a:extLst>
              <a:ext uri="{FF2B5EF4-FFF2-40B4-BE49-F238E27FC236}">
                <a16:creationId xmlns:a16="http://schemas.microsoft.com/office/drawing/2014/main" id="{1F45BA76-BECF-497D-9A40-4991C591E69F}"/>
              </a:ext>
            </a:extLst>
          </p:cNvPr>
          <p:cNvPicPr>
            <a:picLocks noChangeAspect="1"/>
          </p:cNvPicPr>
          <p:nvPr/>
        </p:nvPicPr>
        <p:blipFill>
          <a:blip r:embed="rId2"/>
          <a:stretch>
            <a:fillRect/>
          </a:stretch>
        </p:blipFill>
        <p:spPr>
          <a:xfrm>
            <a:off x="656771" y="665242"/>
            <a:ext cx="10878458" cy="5527516"/>
          </a:xfrm>
          <a:prstGeom prst="rect">
            <a:avLst/>
          </a:prstGeom>
        </p:spPr>
      </p:pic>
    </p:spTree>
    <p:extLst>
      <p:ext uri="{BB962C8B-B14F-4D97-AF65-F5344CB8AC3E}">
        <p14:creationId xmlns:p14="http://schemas.microsoft.com/office/powerpoint/2010/main" val="1656366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64</Words>
  <Application>Microsoft Office PowerPoint</Application>
  <PresentationFormat>Widescreen</PresentationFormat>
  <Paragraphs>13</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2020-01-21T19:27:24Z</dcterms:created>
  <dcterms:modified xsi:type="dcterms:W3CDTF">2020-01-23T13:55:04Z</dcterms:modified>
</cp:coreProperties>
</file>