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16"/>
  </p:notesMasterIdLst>
  <p:handoutMasterIdLst>
    <p:handoutMasterId r:id="rId17"/>
  </p:handoutMasterIdLst>
  <p:sldIdLst>
    <p:sldId id="339" r:id="rId3"/>
    <p:sldId id="334" r:id="rId4"/>
    <p:sldId id="340" r:id="rId5"/>
    <p:sldId id="341" r:id="rId6"/>
    <p:sldId id="342" r:id="rId7"/>
    <p:sldId id="343" r:id="rId8"/>
    <p:sldId id="352" r:id="rId9"/>
    <p:sldId id="344" r:id="rId10"/>
    <p:sldId id="345" r:id="rId11"/>
    <p:sldId id="353" r:id="rId12"/>
    <p:sldId id="346" r:id="rId13"/>
    <p:sldId id="347" r:id="rId14"/>
    <p:sldId id="35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  <p14:sldId id="340"/>
            <p14:sldId id="341"/>
            <p14:sldId id="342"/>
            <p14:sldId id="343"/>
            <p14:sldId id="352"/>
            <p14:sldId id="344"/>
            <p14:sldId id="345"/>
            <p14:sldId id="353"/>
            <p14:sldId id="346"/>
            <p14:sldId id="347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E3DB35-1278-1D0C-C2D6-D4154ED96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260" y="2566308"/>
            <a:ext cx="10345479" cy="172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71CED-68A3-DB46-BC4F-80F569038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9920DF-7CAF-F785-E827-5DC390FA1D7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DA203D-9832-E4D9-1AE1-691B99995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9976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F1102A-F968-A135-DB4E-679DC07FCA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2925B1-F628-A0DA-154F-46EB1022376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DDEC2-15FF-7EF8-9BC2-C24FFD379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0209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8CF4D-7E85-B8E8-2AF5-DC90D0436D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9CBE584-555A-DA55-0263-0AD19268FD0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904098"/>
            <a:ext cx="12192000" cy="50498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ED9DC4-139C-5A0D-05DC-C1178A6AB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51886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29876-A521-DBF3-5CC4-3C0F0D4E97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990BFE-6FF5-AD2D-90C9-D322FCB27D2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968EA-8942-71A5-8339-FCC6C61E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4863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98C0F41-7F8D-4C42-E83D-DE9A35447F3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24A16-844A-B8D9-962D-E49DF43AA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0B7774-50B7-0BF4-504A-6746CBAB162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010423"/>
            <a:ext cx="12192000" cy="48371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51E18-9BEB-0783-76B2-990A5A979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496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BB3BF-B989-4472-BA38-1C47CCC29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2587007-9871-C5CA-C467-0EA95DC70745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116FE-E1F4-652A-7CCA-83149657A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0357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3CF979-B9BF-EDEA-5608-6D8437DBC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881457F-90EA-6235-B95F-FDD03D1E48E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DAC97-186A-AEC7-0FFD-6442EDDB2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8626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F56B5-E8D9-FABC-6163-F1D254DA3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B68788-6500-7823-C558-354021C9D45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797772"/>
            <a:ext cx="12192000" cy="526245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1AC27-B54F-CB4D-5DF1-9B9C4EC3C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1651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DA2A4-2558-5313-CC26-12362E3A1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5B3BD9-3157-DDFA-2146-0320FF4C020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8F97BC-8D9E-F847-9AD7-DB3FD6F44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0876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7145F-B1A2-462A-C565-396F4F957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A7F7FF6-13B9-2720-E934-C67935BFCB6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C71048-0FAA-8680-AB6F-47FCDC11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7228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96D77E-9C9C-6CF0-A627-D6F66DD397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EB2549-7721-FC2C-49B8-9F6327315CD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1005107"/>
            <a:ext cx="12192000" cy="484778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22BF6-9FED-9992-E858-B15E1801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9516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2025-08-16T00:20:54Z</dcterms:modified>
</cp:coreProperties>
</file>