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91" r:id="rId3"/>
    <p:sldId id="281" r:id="rId4"/>
    <p:sldId id="290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5AFE3EE-071D-4EB8-A661-F315AAEE50E0}"/>
    <pc:docChg chg="undo custSel addSld delSld modSld">
      <pc:chgData name="Sarah Gothard" userId="0e53f415fda5f162" providerId="LiveId" clId="{C5AFE3EE-071D-4EB8-A661-F315AAEE50E0}" dt="2021-09-10T18:17:32.964" v="58" actId="26606"/>
      <pc:docMkLst>
        <pc:docMk/>
      </pc:docMkLst>
      <pc:sldChg chg="addSp delSp modSp mod">
        <pc:chgData name="Sarah Gothard" userId="0e53f415fda5f162" providerId="LiveId" clId="{C5AFE3EE-071D-4EB8-A661-F315AAEE50E0}" dt="2021-09-10T17:57:52.371" v="2" actId="26606"/>
        <pc:sldMkLst>
          <pc:docMk/>
          <pc:sldMk cId="2211167003" sldId="257"/>
        </pc:sldMkLst>
        <pc:spChg chg="ord">
          <ac:chgData name="Sarah Gothard" userId="0e53f415fda5f162" providerId="LiveId" clId="{C5AFE3EE-071D-4EB8-A661-F315AAEE50E0}" dt="2021-09-10T17:57:52.371" v="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C5AFE3EE-071D-4EB8-A661-F315AAEE50E0}" dt="2021-09-10T17:57:52.371" v="2" actId="26606"/>
          <ac:spMkLst>
            <pc:docMk/>
            <pc:sldMk cId="2211167003" sldId="257"/>
            <ac:spMk id="77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7:57:52.371" v="2" actId="26606"/>
          <ac:spMkLst>
            <pc:docMk/>
            <pc:sldMk cId="2211167003" sldId="257"/>
            <ac:spMk id="79" creationId="{CB44330D-EA18-4254-AA95-EB49948539B8}"/>
          </ac:spMkLst>
        </pc:spChg>
        <pc:spChg chg="del">
          <ac:chgData name="Sarah Gothard" userId="0e53f415fda5f162" providerId="LiveId" clId="{C5AFE3EE-071D-4EB8-A661-F315AAEE50E0}" dt="2021-09-10T17:57:52.371" v="2" actId="26606"/>
          <ac:spMkLst>
            <pc:docMk/>
            <pc:sldMk cId="2211167003" sldId="257"/>
            <ac:spMk id="134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7:57:52.371" v="2" actId="26606"/>
          <ac:spMkLst>
            <pc:docMk/>
            <pc:sldMk cId="2211167003" sldId="257"/>
            <ac:spMk id="136" creationId="{CB44330D-EA18-4254-AA95-EB49948539B8}"/>
          </ac:spMkLst>
        </pc:spChg>
        <pc:picChg chg="add mod">
          <ac:chgData name="Sarah Gothard" userId="0e53f415fda5f162" providerId="LiveId" clId="{C5AFE3EE-071D-4EB8-A661-F315AAEE50E0}" dt="2021-09-10T17:57:52.371" v="2" actId="26606"/>
          <ac:picMkLst>
            <pc:docMk/>
            <pc:sldMk cId="2211167003" sldId="257"/>
            <ac:picMk id="3" creationId="{5C0CC388-2BC2-4512-91D5-E14ECEEC4C29}"/>
          </ac:picMkLst>
        </pc:picChg>
        <pc:picChg chg="del">
          <ac:chgData name="Sarah Gothard" userId="0e53f415fda5f162" providerId="LiveId" clId="{C5AFE3EE-071D-4EB8-A661-F315AAEE50E0}" dt="2021-09-10T17:57:43.979" v="0" actId="478"/>
          <ac:picMkLst>
            <pc:docMk/>
            <pc:sldMk cId="2211167003" sldId="257"/>
            <ac:picMk id="7" creationId="{6ECBCC98-B280-4230-95C7-826F7CA705C2}"/>
          </ac:picMkLst>
        </pc:picChg>
      </pc:sldChg>
      <pc:sldChg chg="addSp delSp modSp mod">
        <pc:chgData name="Sarah Gothard" userId="0e53f415fda5f162" providerId="LiveId" clId="{C5AFE3EE-071D-4EB8-A661-F315AAEE50E0}" dt="2021-09-10T18:11:50.450" v="28" actId="26606"/>
        <pc:sldMkLst>
          <pc:docMk/>
          <pc:sldMk cId="398606945" sldId="281"/>
        </pc:sldMkLst>
        <pc:spChg chg="ord">
          <ac:chgData name="Sarah Gothard" userId="0e53f415fda5f162" providerId="LiveId" clId="{C5AFE3EE-071D-4EB8-A661-F315AAEE50E0}" dt="2021-09-10T18:11:50.450" v="28" actId="26606"/>
          <ac:spMkLst>
            <pc:docMk/>
            <pc:sldMk cId="398606945" sldId="281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7:59:03.975" v="11" actId="26606"/>
          <ac:spMkLst>
            <pc:docMk/>
            <pc:sldMk cId="398606945" sldId="281"/>
            <ac:spMk id="84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7:59:03.975" v="11" actId="26606"/>
          <ac:spMkLst>
            <pc:docMk/>
            <pc:sldMk cId="398606945" sldId="281"/>
            <ac:spMk id="86" creationId="{CB44330D-EA18-4254-AA95-EB49948539B8}"/>
          </ac:spMkLst>
        </pc:spChg>
        <pc:spChg chg="add del">
          <ac:chgData name="Sarah Gothard" userId="0e53f415fda5f162" providerId="LiveId" clId="{C5AFE3EE-071D-4EB8-A661-F315AAEE50E0}" dt="2021-09-10T18:11:50.450" v="28" actId="26606"/>
          <ac:spMkLst>
            <pc:docMk/>
            <pc:sldMk cId="398606945" sldId="281"/>
            <ac:spMk id="91" creationId="{32BC26D8-82FB-445E-AA49-62A77D7C1EE0}"/>
          </ac:spMkLst>
        </pc:spChg>
        <pc:spChg chg="add del">
          <ac:chgData name="Sarah Gothard" userId="0e53f415fda5f162" providerId="LiveId" clId="{C5AFE3EE-071D-4EB8-A661-F315AAEE50E0}" dt="2021-09-10T18:11:50.450" v="28" actId="26606"/>
          <ac:spMkLst>
            <pc:docMk/>
            <pc:sldMk cId="398606945" sldId="281"/>
            <ac:spMk id="93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1:50.450" v="28" actId="26606"/>
          <ac:spMkLst>
            <pc:docMk/>
            <pc:sldMk cId="398606945" sldId="281"/>
            <ac:spMk id="98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1:50.450" v="28" actId="26606"/>
          <ac:spMkLst>
            <pc:docMk/>
            <pc:sldMk cId="398606945" sldId="281"/>
            <ac:spMk id="100" creationId="{CB44330D-EA18-4254-AA95-EB49948539B8}"/>
          </ac:spMkLst>
        </pc:spChg>
        <pc:picChg chg="add del mod">
          <ac:chgData name="Sarah Gothard" userId="0e53f415fda5f162" providerId="LiveId" clId="{C5AFE3EE-071D-4EB8-A661-F315AAEE50E0}" dt="2021-09-10T18:05:27.251" v="24" actId="478"/>
          <ac:picMkLst>
            <pc:docMk/>
            <pc:sldMk cId="398606945" sldId="281"/>
            <ac:picMk id="3" creationId="{E680CD56-6660-4138-8537-3FF8C5379E06}"/>
          </ac:picMkLst>
        </pc:picChg>
        <pc:picChg chg="add del">
          <ac:chgData name="Sarah Gothard" userId="0e53f415fda5f162" providerId="LiveId" clId="{C5AFE3EE-071D-4EB8-A661-F315AAEE50E0}" dt="2021-09-10T18:05:43.370" v="26" actId="22"/>
          <ac:picMkLst>
            <pc:docMk/>
            <pc:sldMk cId="398606945" sldId="281"/>
            <ac:picMk id="6" creationId="{5D6E68F1-ACE9-4565-8589-6EEE5D674144}"/>
          </ac:picMkLst>
        </pc:picChg>
        <pc:picChg chg="add mod">
          <ac:chgData name="Sarah Gothard" userId="0e53f415fda5f162" providerId="LiveId" clId="{C5AFE3EE-071D-4EB8-A661-F315AAEE50E0}" dt="2021-09-10T18:11:50.450" v="28" actId="26606"/>
          <ac:picMkLst>
            <pc:docMk/>
            <pc:sldMk cId="398606945" sldId="281"/>
            <ac:picMk id="8" creationId="{1C029DF1-8EDB-44AD-B6F0-BADD20BBD491}"/>
          </ac:picMkLst>
        </pc:picChg>
        <pc:picChg chg="del">
          <ac:chgData name="Sarah Gothard" userId="0e53f415fda5f162" providerId="LiveId" clId="{C5AFE3EE-071D-4EB8-A661-F315AAEE50E0}" dt="2021-09-10T17:58:00.320" v="4" actId="478"/>
          <ac:picMkLst>
            <pc:docMk/>
            <pc:sldMk cId="398606945" sldId="281"/>
            <ac:picMk id="9" creationId="{AF435B71-CE00-4E8C-B892-2794FBF72DDD}"/>
          </ac:picMkLst>
        </pc:picChg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440733767" sldId="282"/>
        </pc:sldMkLst>
      </pc:sldChg>
      <pc:sldChg chg="addSp delSp modSp mod">
        <pc:chgData name="Sarah Gothard" userId="0e53f415fda5f162" providerId="LiveId" clId="{C5AFE3EE-071D-4EB8-A661-F315AAEE50E0}" dt="2021-09-10T18:00:13.214" v="19" actId="26606"/>
        <pc:sldMkLst>
          <pc:docMk/>
          <pc:sldMk cId="1981653749" sldId="290"/>
        </pc:sldMkLst>
        <pc:spChg chg="ord">
          <ac:chgData name="Sarah Gothard" userId="0e53f415fda5f162" providerId="LiveId" clId="{C5AFE3EE-071D-4EB8-A661-F315AAEE50E0}" dt="2021-09-10T18:00:13.214" v="19" actId="26606"/>
          <ac:spMkLst>
            <pc:docMk/>
            <pc:sldMk cId="1981653749" sldId="290"/>
            <ac:spMk id="4" creationId="{1FF218AB-4A4E-4C6A-AE4C-CEDFE6B3F41B}"/>
          </ac:spMkLst>
        </pc:spChg>
        <pc:spChg chg="del">
          <ac:chgData name="Sarah Gothard" userId="0e53f415fda5f162" providerId="LiveId" clId="{C5AFE3EE-071D-4EB8-A661-F315AAEE50E0}" dt="2021-09-10T18:00:13.214" v="19" actId="26606"/>
          <ac:spMkLst>
            <pc:docMk/>
            <pc:sldMk cId="1981653749" sldId="290"/>
            <ac:spMk id="18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00:13.214" v="19" actId="26606"/>
          <ac:spMkLst>
            <pc:docMk/>
            <pc:sldMk cId="1981653749" sldId="290"/>
            <ac:spMk id="20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00:13.214" v="19" actId="26606"/>
          <ac:spMkLst>
            <pc:docMk/>
            <pc:sldMk cId="1981653749" sldId="290"/>
            <ac:spMk id="25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00:13.214" v="19" actId="26606"/>
          <ac:spMkLst>
            <pc:docMk/>
            <pc:sldMk cId="1981653749" sldId="290"/>
            <ac:spMk id="27" creationId="{CB44330D-EA18-4254-AA95-EB49948539B8}"/>
          </ac:spMkLst>
        </pc:spChg>
        <pc:picChg chg="add del">
          <ac:chgData name="Sarah Gothard" userId="0e53f415fda5f162" providerId="LiveId" clId="{C5AFE3EE-071D-4EB8-A661-F315AAEE50E0}" dt="2021-09-10T17:59:16.449" v="13" actId="22"/>
          <ac:picMkLst>
            <pc:docMk/>
            <pc:sldMk cId="1981653749" sldId="290"/>
            <ac:picMk id="3" creationId="{52F7A1E7-3D87-4061-9239-8A82B7BBE537}"/>
          </ac:picMkLst>
        </pc:picChg>
        <pc:picChg chg="add del">
          <ac:chgData name="Sarah Gothard" userId="0e53f415fda5f162" providerId="LiveId" clId="{C5AFE3EE-071D-4EB8-A661-F315AAEE50E0}" dt="2021-09-10T17:59:25.714" v="15" actId="22"/>
          <ac:picMkLst>
            <pc:docMk/>
            <pc:sldMk cId="1981653749" sldId="290"/>
            <ac:picMk id="6" creationId="{760D873E-B97F-47AD-8A68-3F323F487971}"/>
          </ac:picMkLst>
        </pc:picChg>
        <pc:picChg chg="del">
          <ac:chgData name="Sarah Gothard" userId="0e53f415fda5f162" providerId="LiveId" clId="{C5AFE3EE-071D-4EB8-A661-F315AAEE50E0}" dt="2021-09-10T17:58:01.799" v="5" actId="478"/>
          <ac:picMkLst>
            <pc:docMk/>
            <pc:sldMk cId="1981653749" sldId="290"/>
            <ac:picMk id="8" creationId="{705EEAF9-104E-48A0-B9FA-CB60A7B3FEC7}"/>
          </ac:picMkLst>
        </pc:picChg>
        <pc:picChg chg="add del">
          <ac:chgData name="Sarah Gothard" userId="0e53f415fda5f162" providerId="LiveId" clId="{C5AFE3EE-071D-4EB8-A661-F315AAEE50E0}" dt="2021-09-10T17:59:48.569" v="17" actId="22"/>
          <ac:picMkLst>
            <pc:docMk/>
            <pc:sldMk cId="1981653749" sldId="290"/>
            <ac:picMk id="9" creationId="{FBD9D580-C227-467C-B814-7739A2004378}"/>
          </ac:picMkLst>
        </pc:picChg>
        <pc:picChg chg="add mod">
          <ac:chgData name="Sarah Gothard" userId="0e53f415fda5f162" providerId="LiveId" clId="{C5AFE3EE-071D-4EB8-A661-F315AAEE50E0}" dt="2021-09-10T18:00:13.214" v="19" actId="26606"/>
          <ac:picMkLst>
            <pc:docMk/>
            <pc:sldMk cId="1981653749" sldId="290"/>
            <ac:picMk id="11" creationId="{4929D41C-7AA4-4AE1-932B-A7C91406E1AD}"/>
          </ac:picMkLst>
        </pc:picChg>
      </pc:sldChg>
      <pc:sldChg chg="addSp delSp modSp mod">
        <pc:chgData name="Sarah Gothard" userId="0e53f415fda5f162" providerId="LiveId" clId="{C5AFE3EE-071D-4EB8-A661-F315AAEE50E0}" dt="2021-09-10T17:58:32.744" v="9" actId="26606"/>
        <pc:sldMkLst>
          <pc:docMk/>
          <pc:sldMk cId="2320319211" sldId="291"/>
        </pc:sldMkLst>
        <pc:spChg chg="ord">
          <ac:chgData name="Sarah Gothard" userId="0e53f415fda5f162" providerId="LiveId" clId="{C5AFE3EE-071D-4EB8-A661-F315AAEE50E0}" dt="2021-09-10T17:58:32.744" v="9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7:58:32.744" v="9" actId="26606"/>
          <ac:spMkLst>
            <pc:docMk/>
            <pc:sldMk cId="2320319211" sldId="291"/>
            <ac:spMk id="102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7:58:32.744" v="9" actId="26606"/>
          <ac:spMkLst>
            <pc:docMk/>
            <pc:sldMk cId="2320319211" sldId="291"/>
            <ac:spMk id="104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7:58:32.744" v="9" actId="26606"/>
          <ac:spMkLst>
            <pc:docMk/>
            <pc:sldMk cId="2320319211" sldId="291"/>
            <ac:spMk id="109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7:58:32.744" v="9" actId="26606"/>
          <ac:spMkLst>
            <pc:docMk/>
            <pc:sldMk cId="2320319211" sldId="291"/>
            <ac:spMk id="111" creationId="{CB44330D-EA18-4254-AA95-EB49948539B8}"/>
          </ac:spMkLst>
        </pc:spChg>
        <pc:picChg chg="del">
          <ac:chgData name="Sarah Gothard" userId="0e53f415fda5f162" providerId="LiveId" clId="{C5AFE3EE-071D-4EB8-A661-F315AAEE50E0}" dt="2021-09-10T17:57:58.647" v="3" actId="478"/>
          <ac:picMkLst>
            <pc:docMk/>
            <pc:sldMk cId="2320319211" sldId="291"/>
            <ac:picMk id="3" creationId="{75DC0430-3A1E-47F1-8E09-CA99457F259C}"/>
          </ac:picMkLst>
        </pc:picChg>
        <pc:picChg chg="add del">
          <ac:chgData name="Sarah Gothard" userId="0e53f415fda5f162" providerId="LiveId" clId="{C5AFE3EE-071D-4EB8-A661-F315AAEE50E0}" dt="2021-09-10T17:58:17.758" v="7" actId="22"/>
          <ac:picMkLst>
            <pc:docMk/>
            <pc:sldMk cId="2320319211" sldId="291"/>
            <ac:picMk id="5" creationId="{5FF931DB-CDDE-4BAF-8C29-F1A6B0BD21DE}"/>
          </ac:picMkLst>
        </pc:picChg>
        <pc:picChg chg="add mod">
          <ac:chgData name="Sarah Gothard" userId="0e53f415fda5f162" providerId="LiveId" clId="{C5AFE3EE-071D-4EB8-A661-F315AAEE50E0}" dt="2021-09-10T17:58:32.744" v="9" actId="26606"/>
          <ac:picMkLst>
            <pc:docMk/>
            <pc:sldMk cId="2320319211" sldId="291"/>
            <ac:picMk id="7" creationId="{B69B0A85-E28F-47B3-B3F0-3D2BE5A001BC}"/>
          </ac:picMkLst>
        </pc:picChg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2765769177" sldId="295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697677759" sldId="296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746466062" sldId="298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435003454" sldId="299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2185896567" sldId="300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3634053433" sldId="301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854279226" sldId="302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3576242686" sldId="303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4064895694" sldId="304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859249538" sldId="305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491526282" sldId="306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718514370" sldId="307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3525049745" sldId="308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3391419058" sldId="309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2733313724" sldId="310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669987726" sldId="311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973887757" sldId="312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3549954411" sldId="313"/>
        </pc:sldMkLst>
      </pc:sldChg>
      <pc:sldChg chg="del">
        <pc:chgData name="Sarah Gothard" userId="0e53f415fda5f162" providerId="LiveId" clId="{C5AFE3EE-071D-4EB8-A661-F315AAEE50E0}" dt="2021-09-10T18:00:29.538" v="23" actId="47"/>
        <pc:sldMkLst>
          <pc:docMk/>
          <pc:sldMk cId="1386114657" sldId="314"/>
        </pc:sldMkLst>
      </pc:sldChg>
      <pc:sldChg chg="addSp delSp modSp add mod">
        <pc:chgData name="Sarah Gothard" userId="0e53f415fda5f162" providerId="LiveId" clId="{C5AFE3EE-071D-4EB8-A661-F315AAEE50E0}" dt="2021-09-10T18:12:26.667" v="31" actId="26606"/>
        <pc:sldMkLst>
          <pc:docMk/>
          <pc:sldMk cId="440892821" sldId="315"/>
        </pc:sldMkLst>
        <pc:spChg chg="ord">
          <ac:chgData name="Sarah Gothard" userId="0e53f415fda5f162" providerId="LiveId" clId="{C5AFE3EE-071D-4EB8-A661-F315AAEE50E0}" dt="2021-09-10T18:12:26.667" v="31" actId="26606"/>
          <ac:spMkLst>
            <pc:docMk/>
            <pc:sldMk cId="440892821" sldId="315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8:12:26.667" v="31" actId="26606"/>
          <ac:spMkLst>
            <pc:docMk/>
            <pc:sldMk cId="440892821" sldId="315"/>
            <ac:spMk id="109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12:26.667" v="31" actId="26606"/>
          <ac:spMkLst>
            <pc:docMk/>
            <pc:sldMk cId="440892821" sldId="315"/>
            <ac:spMk id="111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2:26.667" v="31" actId="26606"/>
          <ac:spMkLst>
            <pc:docMk/>
            <pc:sldMk cId="440892821" sldId="315"/>
            <ac:spMk id="116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2:26.667" v="31" actId="26606"/>
          <ac:spMkLst>
            <pc:docMk/>
            <pc:sldMk cId="440892821" sldId="315"/>
            <ac:spMk id="118" creationId="{CB44330D-EA18-4254-AA95-EB49948539B8}"/>
          </ac:spMkLst>
        </pc:spChg>
        <pc:picChg chg="add mod">
          <ac:chgData name="Sarah Gothard" userId="0e53f415fda5f162" providerId="LiveId" clId="{C5AFE3EE-071D-4EB8-A661-F315AAEE50E0}" dt="2021-09-10T18:12:26.667" v="31" actId="26606"/>
          <ac:picMkLst>
            <pc:docMk/>
            <pc:sldMk cId="440892821" sldId="315"/>
            <ac:picMk id="3" creationId="{A703FA8F-894A-45EE-8583-5701FBD9713A}"/>
          </ac:picMkLst>
        </pc:picChg>
        <pc:picChg chg="del">
          <ac:chgData name="Sarah Gothard" userId="0e53f415fda5f162" providerId="LiveId" clId="{C5AFE3EE-071D-4EB8-A661-F315AAEE50E0}" dt="2021-09-10T18:12:24.979" v="29" actId="478"/>
          <ac:picMkLst>
            <pc:docMk/>
            <pc:sldMk cId="440892821" sldId="315"/>
            <ac:picMk id="7" creationId="{B69B0A85-E28F-47B3-B3F0-3D2BE5A001BC}"/>
          </ac:picMkLst>
        </pc:picChg>
      </pc:sldChg>
      <pc:sldChg chg="addSp delSp modSp add mod replId">
        <pc:chgData name="Sarah Gothard" userId="0e53f415fda5f162" providerId="LiveId" clId="{C5AFE3EE-071D-4EB8-A661-F315AAEE50E0}" dt="2021-09-10T18:13:39.440" v="40" actId="26606"/>
        <pc:sldMkLst>
          <pc:docMk/>
          <pc:sldMk cId="353514094" sldId="316"/>
        </pc:sldMkLst>
        <pc:spChg chg="ord">
          <ac:chgData name="Sarah Gothard" userId="0e53f415fda5f162" providerId="LiveId" clId="{C5AFE3EE-071D-4EB8-A661-F315AAEE50E0}" dt="2021-09-10T18:13:39.440" v="40" actId="26606"/>
          <ac:spMkLst>
            <pc:docMk/>
            <pc:sldMk cId="353514094" sldId="316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8:13:39.440" v="40" actId="26606"/>
          <ac:spMkLst>
            <pc:docMk/>
            <pc:sldMk cId="353514094" sldId="316"/>
            <ac:spMk id="91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13:39.440" v="40" actId="26606"/>
          <ac:spMkLst>
            <pc:docMk/>
            <pc:sldMk cId="353514094" sldId="316"/>
            <ac:spMk id="93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3:39.440" v="40" actId="26606"/>
          <ac:spMkLst>
            <pc:docMk/>
            <pc:sldMk cId="353514094" sldId="316"/>
            <ac:spMk id="98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3:39.440" v="40" actId="26606"/>
          <ac:spMkLst>
            <pc:docMk/>
            <pc:sldMk cId="353514094" sldId="316"/>
            <ac:spMk id="100" creationId="{CB44330D-EA18-4254-AA95-EB49948539B8}"/>
          </ac:spMkLst>
        </pc:spChg>
        <pc:picChg chg="del">
          <ac:chgData name="Sarah Gothard" userId="0e53f415fda5f162" providerId="LiveId" clId="{C5AFE3EE-071D-4EB8-A661-F315AAEE50E0}" dt="2021-09-10T18:13:37.329" v="38" actId="478"/>
          <ac:picMkLst>
            <pc:docMk/>
            <pc:sldMk cId="353514094" sldId="316"/>
            <ac:picMk id="3" creationId="{E680CD56-6660-4138-8537-3FF8C5379E06}"/>
          </ac:picMkLst>
        </pc:picChg>
        <pc:picChg chg="add mod">
          <ac:chgData name="Sarah Gothard" userId="0e53f415fda5f162" providerId="LiveId" clId="{C5AFE3EE-071D-4EB8-A661-F315AAEE50E0}" dt="2021-09-10T18:13:39.440" v="40" actId="26606"/>
          <ac:picMkLst>
            <pc:docMk/>
            <pc:sldMk cId="353514094" sldId="316"/>
            <ac:picMk id="5" creationId="{527B9067-C9DC-453D-AD4F-0E024DCF90AA}"/>
          </ac:picMkLst>
        </pc:picChg>
      </pc:sldChg>
      <pc:sldChg chg="addSp delSp modSp add mod replId">
        <pc:chgData name="Sarah Gothard" userId="0e53f415fda5f162" providerId="LiveId" clId="{C5AFE3EE-071D-4EB8-A661-F315AAEE50E0}" dt="2021-09-10T18:13:34.736" v="37" actId="478"/>
        <pc:sldMkLst>
          <pc:docMk/>
          <pc:sldMk cId="478628554" sldId="317"/>
        </pc:sldMkLst>
        <pc:spChg chg="ord">
          <ac:chgData name="Sarah Gothard" userId="0e53f415fda5f162" providerId="LiveId" clId="{C5AFE3EE-071D-4EB8-A661-F315AAEE50E0}" dt="2021-09-10T18:13:33.364" v="35" actId="26606"/>
          <ac:spMkLst>
            <pc:docMk/>
            <pc:sldMk cId="478628554" sldId="317"/>
            <ac:spMk id="4" creationId="{1FF218AB-4A4E-4C6A-AE4C-CEDFE6B3F41B}"/>
          </ac:spMkLst>
        </pc:spChg>
        <pc:spChg chg="add del">
          <ac:chgData name="Sarah Gothard" userId="0e53f415fda5f162" providerId="LiveId" clId="{C5AFE3EE-071D-4EB8-A661-F315AAEE50E0}" dt="2021-09-10T18:13:33.364" v="35" actId="26606"/>
          <ac:spMkLst>
            <pc:docMk/>
            <pc:sldMk cId="478628554" sldId="317"/>
            <ac:spMk id="25" creationId="{32BC26D8-82FB-445E-AA49-62A77D7C1EE0}"/>
          </ac:spMkLst>
        </pc:spChg>
        <pc:spChg chg="add del">
          <ac:chgData name="Sarah Gothard" userId="0e53f415fda5f162" providerId="LiveId" clId="{C5AFE3EE-071D-4EB8-A661-F315AAEE50E0}" dt="2021-09-10T18:13:33.364" v="35" actId="26606"/>
          <ac:spMkLst>
            <pc:docMk/>
            <pc:sldMk cId="478628554" sldId="317"/>
            <ac:spMk id="27" creationId="{CB44330D-EA18-4254-AA95-EB49948539B8}"/>
          </ac:spMkLst>
        </pc:spChg>
        <pc:spChg chg="add del">
          <ac:chgData name="Sarah Gothard" userId="0e53f415fda5f162" providerId="LiveId" clId="{C5AFE3EE-071D-4EB8-A661-F315AAEE50E0}" dt="2021-09-10T18:13:33.364" v="35" actId="26606"/>
          <ac:spMkLst>
            <pc:docMk/>
            <pc:sldMk cId="478628554" sldId="317"/>
            <ac:spMk id="32" creationId="{32BC26D8-82FB-445E-AA49-62A77D7C1EE0}"/>
          </ac:spMkLst>
        </pc:spChg>
        <pc:spChg chg="add del">
          <ac:chgData name="Sarah Gothard" userId="0e53f415fda5f162" providerId="LiveId" clId="{C5AFE3EE-071D-4EB8-A661-F315AAEE50E0}" dt="2021-09-10T18:13:33.364" v="35" actId="26606"/>
          <ac:spMkLst>
            <pc:docMk/>
            <pc:sldMk cId="478628554" sldId="317"/>
            <ac:spMk id="34" creationId="{CB44330D-EA18-4254-AA95-EB49948539B8}"/>
          </ac:spMkLst>
        </pc:spChg>
        <pc:picChg chg="add del mod">
          <ac:chgData name="Sarah Gothard" userId="0e53f415fda5f162" providerId="LiveId" clId="{C5AFE3EE-071D-4EB8-A661-F315AAEE50E0}" dt="2021-09-10T18:13:34.052" v="36" actId="22"/>
          <ac:picMkLst>
            <pc:docMk/>
            <pc:sldMk cId="478628554" sldId="317"/>
            <ac:picMk id="3" creationId="{7ACFC570-2A9C-4143-9E76-1BFD7795875A}"/>
          </ac:picMkLst>
        </pc:picChg>
        <pc:picChg chg="add del">
          <ac:chgData name="Sarah Gothard" userId="0e53f415fda5f162" providerId="LiveId" clId="{C5AFE3EE-071D-4EB8-A661-F315AAEE50E0}" dt="2021-09-10T18:13:34.736" v="37" actId="478"/>
          <ac:picMkLst>
            <pc:docMk/>
            <pc:sldMk cId="478628554" sldId="317"/>
            <ac:picMk id="11" creationId="{4929D41C-7AA4-4AE1-932B-A7C91406E1AD}"/>
          </ac:picMkLst>
        </pc:picChg>
      </pc:sldChg>
      <pc:sldChg chg="addSp delSp modSp add mod">
        <pc:chgData name="Sarah Gothard" userId="0e53f415fda5f162" providerId="LiveId" clId="{C5AFE3EE-071D-4EB8-A661-F315AAEE50E0}" dt="2021-09-10T18:14:30.146" v="43" actId="26606"/>
        <pc:sldMkLst>
          <pc:docMk/>
          <pc:sldMk cId="1064837344" sldId="318"/>
        </pc:sldMkLst>
        <pc:spChg chg="ord">
          <ac:chgData name="Sarah Gothard" userId="0e53f415fda5f162" providerId="LiveId" clId="{C5AFE3EE-071D-4EB8-A661-F315AAEE50E0}" dt="2021-09-10T18:14:30.146" v="43" actId="26606"/>
          <ac:spMkLst>
            <pc:docMk/>
            <pc:sldMk cId="1064837344" sldId="318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8:14:30.146" v="43" actId="26606"/>
          <ac:spMkLst>
            <pc:docMk/>
            <pc:sldMk cId="1064837344" sldId="318"/>
            <ac:spMk id="109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14:30.146" v="43" actId="26606"/>
          <ac:spMkLst>
            <pc:docMk/>
            <pc:sldMk cId="1064837344" sldId="318"/>
            <ac:spMk id="111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4:30.146" v="43" actId="26606"/>
          <ac:spMkLst>
            <pc:docMk/>
            <pc:sldMk cId="1064837344" sldId="318"/>
            <ac:spMk id="116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4:30.146" v="43" actId="26606"/>
          <ac:spMkLst>
            <pc:docMk/>
            <pc:sldMk cId="1064837344" sldId="318"/>
            <ac:spMk id="118" creationId="{CB44330D-EA18-4254-AA95-EB49948539B8}"/>
          </ac:spMkLst>
        </pc:spChg>
        <pc:picChg chg="add mod">
          <ac:chgData name="Sarah Gothard" userId="0e53f415fda5f162" providerId="LiveId" clId="{C5AFE3EE-071D-4EB8-A661-F315AAEE50E0}" dt="2021-09-10T18:14:30.146" v="43" actId="26606"/>
          <ac:picMkLst>
            <pc:docMk/>
            <pc:sldMk cId="1064837344" sldId="318"/>
            <ac:picMk id="3" creationId="{4ADE05B1-4F4C-4245-BC63-979FFDE49F7A}"/>
          </ac:picMkLst>
        </pc:picChg>
        <pc:picChg chg="del">
          <ac:chgData name="Sarah Gothard" userId="0e53f415fda5f162" providerId="LiveId" clId="{C5AFE3EE-071D-4EB8-A661-F315AAEE50E0}" dt="2021-09-10T18:13:54.583" v="41" actId="478"/>
          <ac:picMkLst>
            <pc:docMk/>
            <pc:sldMk cId="1064837344" sldId="318"/>
            <ac:picMk id="7" creationId="{B69B0A85-E28F-47B3-B3F0-3D2BE5A001BC}"/>
          </ac:picMkLst>
        </pc:picChg>
      </pc:sldChg>
      <pc:sldChg chg="addSp delSp modSp add mod replId">
        <pc:chgData name="Sarah Gothard" userId="0e53f415fda5f162" providerId="LiveId" clId="{C5AFE3EE-071D-4EB8-A661-F315AAEE50E0}" dt="2021-09-10T18:15:39.620" v="48" actId="26606"/>
        <pc:sldMkLst>
          <pc:docMk/>
          <pc:sldMk cId="3008927661" sldId="319"/>
        </pc:sldMkLst>
        <pc:spChg chg="ord">
          <ac:chgData name="Sarah Gothard" userId="0e53f415fda5f162" providerId="LiveId" clId="{C5AFE3EE-071D-4EB8-A661-F315AAEE50E0}" dt="2021-09-10T18:15:39.620" v="48" actId="26606"/>
          <ac:spMkLst>
            <pc:docMk/>
            <pc:sldMk cId="3008927661" sldId="319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8:15:39.620" v="48" actId="26606"/>
          <ac:spMkLst>
            <pc:docMk/>
            <pc:sldMk cId="3008927661" sldId="319"/>
            <ac:spMk id="91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15:39.620" v="48" actId="26606"/>
          <ac:spMkLst>
            <pc:docMk/>
            <pc:sldMk cId="3008927661" sldId="319"/>
            <ac:spMk id="93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5:39.620" v="48" actId="26606"/>
          <ac:spMkLst>
            <pc:docMk/>
            <pc:sldMk cId="3008927661" sldId="319"/>
            <ac:spMk id="98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5:39.620" v="48" actId="26606"/>
          <ac:spMkLst>
            <pc:docMk/>
            <pc:sldMk cId="3008927661" sldId="319"/>
            <ac:spMk id="100" creationId="{CB44330D-EA18-4254-AA95-EB49948539B8}"/>
          </ac:spMkLst>
        </pc:spChg>
        <pc:picChg chg="del">
          <ac:chgData name="Sarah Gothard" userId="0e53f415fda5f162" providerId="LiveId" clId="{C5AFE3EE-071D-4EB8-A661-F315AAEE50E0}" dt="2021-09-10T18:14:32.149" v="44" actId="478"/>
          <ac:picMkLst>
            <pc:docMk/>
            <pc:sldMk cId="3008927661" sldId="319"/>
            <ac:picMk id="3" creationId="{E680CD56-6660-4138-8537-3FF8C5379E06}"/>
          </ac:picMkLst>
        </pc:picChg>
        <pc:picChg chg="add del">
          <ac:chgData name="Sarah Gothard" userId="0e53f415fda5f162" providerId="LiveId" clId="{C5AFE3EE-071D-4EB8-A661-F315AAEE50E0}" dt="2021-09-10T18:15:10.502" v="46" actId="22"/>
          <ac:picMkLst>
            <pc:docMk/>
            <pc:sldMk cId="3008927661" sldId="319"/>
            <ac:picMk id="5" creationId="{0E910308-947A-4BEB-8A0B-073819380219}"/>
          </ac:picMkLst>
        </pc:picChg>
        <pc:picChg chg="add mod">
          <ac:chgData name="Sarah Gothard" userId="0e53f415fda5f162" providerId="LiveId" clId="{C5AFE3EE-071D-4EB8-A661-F315AAEE50E0}" dt="2021-09-10T18:15:39.620" v="48" actId="26606"/>
          <ac:picMkLst>
            <pc:docMk/>
            <pc:sldMk cId="3008927661" sldId="319"/>
            <ac:picMk id="7" creationId="{1459A61A-C0E0-4641-9F96-70C03B6E737B}"/>
          </ac:picMkLst>
        </pc:picChg>
      </pc:sldChg>
      <pc:sldChg chg="add replId">
        <pc:chgData name="Sarah Gothard" userId="0e53f415fda5f162" providerId="LiveId" clId="{C5AFE3EE-071D-4EB8-A661-F315AAEE50E0}" dt="2021-09-10T18:00:23.643" v="21" actId="2890"/>
        <pc:sldMkLst>
          <pc:docMk/>
          <pc:sldMk cId="681931269" sldId="320"/>
        </pc:sldMkLst>
      </pc:sldChg>
      <pc:sldChg chg="addSp delSp modSp add mod">
        <pc:chgData name="Sarah Gothard" userId="0e53f415fda5f162" providerId="LiveId" clId="{C5AFE3EE-071D-4EB8-A661-F315AAEE50E0}" dt="2021-09-10T18:16:32.029" v="51" actId="26606"/>
        <pc:sldMkLst>
          <pc:docMk/>
          <pc:sldMk cId="960463980" sldId="321"/>
        </pc:sldMkLst>
        <pc:spChg chg="ord">
          <ac:chgData name="Sarah Gothard" userId="0e53f415fda5f162" providerId="LiveId" clId="{C5AFE3EE-071D-4EB8-A661-F315AAEE50E0}" dt="2021-09-10T18:16:32.029" v="51" actId="26606"/>
          <ac:spMkLst>
            <pc:docMk/>
            <pc:sldMk cId="960463980" sldId="321"/>
            <ac:spMk id="4" creationId="{734DF08B-C78F-4DB2-8B25-0250E898880A}"/>
          </ac:spMkLst>
        </pc:spChg>
        <pc:spChg chg="del">
          <ac:chgData name="Sarah Gothard" userId="0e53f415fda5f162" providerId="LiveId" clId="{C5AFE3EE-071D-4EB8-A661-F315AAEE50E0}" dt="2021-09-10T18:16:32.029" v="51" actId="26606"/>
          <ac:spMkLst>
            <pc:docMk/>
            <pc:sldMk cId="960463980" sldId="321"/>
            <ac:spMk id="109" creationId="{32BC26D8-82FB-445E-AA49-62A77D7C1EE0}"/>
          </ac:spMkLst>
        </pc:spChg>
        <pc:spChg chg="del">
          <ac:chgData name="Sarah Gothard" userId="0e53f415fda5f162" providerId="LiveId" clId="{C5AFE3EE-071D-4EB8-A661-F315AAEE50E0}" dt="2021-09-10T18:16:32.029" v="51" actId="26606"/>
          <ac:spMkLst>
            <pc:docMk/>
            <pc:sldMk cId="960463980" sldId="321"/>
            <ac:spMk id="111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6:32.029" v="51" actId="26606"/>
          <ac:spMkLst>
            <pc:docMk/>
            <pc:sldMk cId="960463980" sldId="321"/>
            <ac:spMk id="116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6:32.029" v="51" actId="26606"/>
          <ac:spMkLst>
            <pc:docMk/>
            <pc:sldMk cId="960463980" sldId="321"/>
            <ac:spMk id="118" creationId="{CB44330D-EA18-4254-AA95-EB49948539B8}"/>
          </ac:spMkLst>
        </pc:spChg>
        <pc:picChg chg="add mod">
          <ac:chgData name="Sarah Gothard" userId="0e53f415fda5f162" providerId="LiveId" clId="{C5AFE3EE-071D-4EB8-A661-F315AAEE50E0}" dt="2021-09-10T18:16:32.029" v="51" actId="26606"/>
          <ac:picMkLst>
            <pc:docMk/>
            <pc:sldMk cId="960463980" sldId="321"/>
            <ac:picMk id="3" creationId="{CD5C360F-1016-4C1C-9CCF-EB1D9E3108BB}"/>
          </ac:picMkLst>
        </pc:picChg>
        <pc:picChg chg="del">
          <ac:chgData name="Sarah Gothard" userId="0e53f415fda5f162" providerId="LiveId" clId="{C5AFE3EE-071D-4EB8-A661-F315AAEE50E0}" dt="2021-09-10T18:15:46.561" v="49" actId="478"/>
          <ac:picMkLst>
            <pc:docMk/>
            <pc:sldMk cId="960463980" sldId="321"/>
            <ac:picMk id="7" creationId="{B69B0A85-E28F-47B3-B3F0-3D2BE5A001BC}"/>
          </ac:picMkLst>
        </pc:picChg>
      </pc:sldChg>
      <pc:sldChg chg="addSp delSp modSp add mod replId">
        <pc:chgData name="Sarah Gothard" userId="0e53f415fda5f162" providerId="LiveId" clId="{C5AFE3EE-071D-4EB8-A661-F315AAEE50E0}" dt="2021-09-10T18:17:32.964" v="58" actId="26606"/>
        <pc:sldMkLst>
          <pc:docMk/>
          <pc:sldMk cId="1996568206" sldId="322"/>
        </pc:sldMkLst>
        <pc:spChg chg="ord">
          <ac:chgData name="Sarah Gothard" userId="0e53f415fda5f162" providerId="LiveId" clId="{C5AFE3EE-071D-4EB8-A661-F315AAEE50E0}" dt="2021-09-10T18:17:32.964" v="58" actId="26606"/>
          <ac:spMkLst>
            <pc:docMk/>
            <pc:sldMk cId="1996568206" sldId="322"/>
            <ac:spMk id="4" creationId="{734DF08B-C78F-4DB2-8B25-0250E898880A}"/>
          </ac:spMkLst>
        </pc:spChg>
        <pc:spChg chg="add del">
          <ac:chgData name="Sarah Gothard" userId="0e53f415fda5f162" providerId="LiveId" clId="{C5AFE3EE-071D-4EB8-A661-F315AAEE50E0}" dt="2021-09-10T18:17:32.964" v="58" actId="26606"/>
          <ac:spMkLst>
            <pc:docMk/>
            <pc:sldMk cId="1996568206" sldId="322"/>
            <ac:spMk id="91" creationId="{32BC26D8-82FB-445E-AA49-62A77D7C1EE0}"/>
          </ac:spMkLst>
        </pc:spChg>
        <pc:spChg chg="add del">
          <ac:chgData name="Sarah Gothard" userId="0e53f415fda5f162" providerId="LiveId" clId="{C5AFE3EE-071D-4EB8-A661-F315AAEE50E0}" dt="2021-09-10T18:17:32.964" v="58" actId="26606"/>
          <ac:spMkLst>
            <pc:docMk/>
            <pc:sldMk cId="1996568206" sldId="322"/>
            <ac:spMk id="93" creationId="{CB44330D-EA18-4254-AA95-EB49948539B8}"/>
          </ac:spMkLst>
        </pc:spChg>
        <pc:spChg chg="add">
          <ac:chgData name="Sarah Gothard" userId="0e53f415fda5f162" providerId="LiveId" clId="{C5AFE3EE-071D-4EB8-A661-F315AAEE50E0}" dt="2021-09-10T18:17:32.964" v="58" actId="26606"/>
          <ac:spMkLst>
            <pc:docMk/>
            <pc:sldMk cId="1996568206" sldId="322"/>
            <ac:spMk id="95" creationId="{32BC26D8-82FB-445E-AA49-62A77D7C1EE0}"/>
          </ac:spMkLst>
        </pc:spChg>
        <pc:spChg chg="add">
          <ac:chgData name="Sarah Gothard" userId="0e53f415fda5f162" providerId="LiveId" clId="{C5AFE3EE-071D-4EB8-A661-F315AAEE50E0}" dt="2021-09-10T18:17:32.964" v="58" actId="26606"/>
          <ac:spMkLst>
            <pc:docMk/>
            <pc:sldMk cId="1996568206" sldId="322"/>
            <ac:spMk id="96" creationId="{CB44330D-EA18-4254-AA95-EB49948539B8}"/>
          </ac:spMkLst>
        </pc:spChg>
        <pc:spChg chg="add del">
          <ac:chgData name="Sarah Gothard" userId="0e53f415fda5f162" providerId="LiveId" clId="{C5AFE3EE-071D-4EB8-A661-F315AAEE50E0}" dt="2021-09-10T18:17:17.149" v="55" actId="26606"/>
          <ac:spMkLst>
            <pc:docMk/>
            <pc:sldMk cId="1996568206" sldId="322"/>
            <ac:spMk id="98" creationId="{32BC26D8-82FB-445E-AA49-62A77D7C1EE0}"/>
          </ac:spMkLst>
        </pc:spChg>
        <pc:spChg chg="add del">
          <ac:chgData name="Sarah Gothard" userId="0e53f415fda5f162" providerId="LiveId" clId="{C5AFE3EE-071D-4EB8-A661-F315AAEE50E0}" dt="2021-09-10T18:17:17.149" v="55" actId="26606"/>
          <ac:spMkLst>
            <pc:docMk/>
            <pc:sldMk cId="1996568206" sldId="322"/>
            <ac:spMk id="100" creationId="{CB44330D-EA18-4254-AA95-EB49948539B8}"/>
          </ac:spMkLst>
        </pc:spChg>
        <pc:picChg chg="del">
          <ac:chgData name="Sarah Gothard" userId="0e53f415fda5f162" providerId="LiveId" clId="{C5AFE3EE-071D-4EB8-A661-F315AAEE50E0}" dt="2021-09-10T18:16:33.983" v="52" actId="478"/>
          <ac:picMkLst>
            <pc:docMk/>
            <pc:sldMk cId="1996568206" sldId="322"/>
            <ac:picMk id="3" creationId="{E680CD56-6660-4138-8537-3FF8C5379E06}"/>
          </ac:picMkLst>
        </pc:picChg>
        <pc:picChg chg="add del mod">
          <ac:chgData name="Sarah Gothard" userId="0e53f415fda5f162" providerId="LiveId" clId="{C5AFE3EE-071D-4EB8-A661-F315AAEE50E0}" dt="2021-09-10T18:17:18.341" v="56" actId="22"/>
          <ac:picMkLst>
            <pc:docMk/>
            <pc:sldMk cId="1996568206" sldId="322"/>
            <ac:picMk id="5" creationId="{1E4E0372-234F-4549-AF36-04F6E1538A0D}"/>
          </ac:picMkLst>
        </pc:picChg>
        <pc:picChg chg="add mod">
          <ac:chgData name="Sarah Gothard" userId="0e53f415fda5f162" providerId="LiveId" clId="{C5AFE3EE-071D-4EB8-A661-F315AAEE50E0}" dt="2021-09-10T18:17:32.964" v="58" actId="26606"/>
          <ac:picMkLst>
            <pc:docMk/>
            <pc:sldMk cId="1996568206" sldId="322"/>
            <ac:picMk id="7" creationId="{C8C1D17A-5435-4DF4-886C-201BEA0E7256}"/>
          </ac:picMkLst>
        </pc:picChg>
      </pc:sldChg>
      <pc:sldChg chg="add replId">
        <pc:chgData name="Sarah Gothard" userId="0e53f415fda5f162" providerId="LiveId" clId="{C5AFE3EE-071D-4EB8-A661-F315AAEE50E0}" dt="2021-09-10T18:00:26.653" v="22" actId="2890"/>
        <pc:sldMkLst>
          <pc:docMk/>
          <pc:sldMk cId="1212613284" sldId="3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0CC388-2BC2-4512-91D5-E14ECEEC4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29D41C-7AA4-4AE1-932B-A7C91406E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193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5C360F-1016-4C1C-9CCF-EB1D9E310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046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C1D17A-5435-4DF4-886C-201BEA0E7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9656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29D41C-7AA4-4AE1-932B-A7C91406E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261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9B0A85-E28F-47B3-B3F0-3D2BE5A0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029DF1-8EDB-44AD-B6F0-BADD20BBD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29D41C-7AA4-4AE1-932B-A7C91406E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16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03FA8F-894A-45EE-8583-5701FBD97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089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B9067-C9DC-453D-AD4F-0E024DCF9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351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29D41C-7AA4-4AE1-932B-A7C91406E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7862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DE05B1-4F4C-4245-BC63-979FFDE49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6483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59A61A-C0E0-4641-9F96-70C03B6E7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0892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41</cp:revision>
  <dcterms:created xsi:type="dcterms:W3CDTF">2019-10-03T18:26:20Z</dcterms:created>
  <dcterms:modified xsi:type="dcterms:W3CDTF">2021-09-10T18:17:45Z</dcterms:modified>
</cp:coreProperties>
</file>