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08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3345B3-B51D-4F17-B5B0-39476527D38A}" v="6" dt="2021-02-10T15:08:12.336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160" autoAdjust="0"/>
  </p:normalViewPr>
  <p:slideViewPr>
    <p:cSldViewPr snapToGrid="0" showGuides="1">
      <p:cViewPr varScale="1">
        <p:scale>
          <a:sx n="65" d="100"/>
          <a:sy n="65" d="100"/>
        </p:scale>
        <p:origin x="9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D83345B3-B51D-4F17-B5B0-39476527D38A}"/>
    <pc:docChg chg="undo custSel addSld delSld modSld">
      <pc:chgData name="Sarah Gothard" userId="0e53f415fda5f162" providerId="LiveId" clId="{D83345B3-B51D-4F17-B5B0-39476527D38A}" dt="2021-02-10T15:11:41.215" v="32" actId="47"/>
      <pc:docMkLst>
        <pc:docMk/>
      </pc:docMkLst>
      <pc:sldChg chg="addSp delSp modSp mod">
        <pc:chgData name="Sarah Gothard" userId="0e53f415fda5f162" providerId="LiveId" clId="{D83345B3-B51D-4F17-B5B0-39476527D38A}" dt="2021-02-10T15:08:04.033" v="2" actId="26606"/>
        <pc:sldMkLst>
          <pc:docMk/>
          <pc:sldMk cId="2211167003" sldId="257"/>
        </pc:sldMkLst>
        <pc:spChg chg="ord">
          <ac:chgData name="Sarah Gothard" userId="0e53f415fda5f162" providerId="LiveId" clId="{D83345B3-B51D-4F17-B5B0-39476527D38A}" dt="2021-02-10T15:08:04.033" v="2" actId="26606"/>
          <ac:spMkLst>
            <pc:docMk/>
            <pc:sldMk cId="2211167003" sldId="257"/>
            <ac:spMk id="5" creationId="{B35277B3-F2AB-47E8-A410-E4DFF7CB251C}"/>
          </ac:spMkLst>
        </pc:spChg>
        <pc:spChg chg="del">
          <ac:chgData name="Sarah Gothard" userId="0e53f415fda5f162" providerId="LiveId" clId="{D83345B3-B51D-4F17-B5B0-39476527D38A}" dt="2021-02-10T15:08:04.033" v="2" actId="26606"/>
          <ac:spMkLst>
            <pc:docMk/>
            <pc:sldMk cId="2211167003" sldId="257"/>
            <ac:spMk id="10" creationId="{E24F7045-1B8B-4422-9330-0BC8BF6065E3}"/>
          </ac:spMkLst>
        </pc:spChg>
        <pc:spChg chg="del">
          <ac:chgData name="Sarah Gothard" userId="0e53f415fda5f162" providerId="LiveId" clId="{D83345B3-B51D-4F17-B5B0-39476527D38A}" dt="2021-02-10T15:08:04.033" v="2" actId="26606"/>
          <ac:spMkLst>
            <pc:docMk/>
            <pc:sldMk cId="2211167003" sldId="257"/>
            <ac:spMk id="12" creationId="{7ED0B3BD-E968-4364-878A-47D3A6AEF099}"/>
          </ac:spMkLst>
        </pc:spChg>
        <pc:spChg chg="del">
          <ac:chgData name="Sarah Gothard" userId="0e53f415fda5f162" providerId="LiveId" clId="{D83345B3-B51D-4F17-B5B0-39476527D38A}" dt="2021-02-10T15:08:04.033" v="2" actId="26606"/>
          <ac:spMkLst>
            <pc:docMk/>
            <pc:sldMk cId="2211167003" sldId="257"/>
            <ac:spMk id="14" creationId="{C8E5BCBF-E5D0-444B-A584-4A5FF79F9D7E}"/>
          </ac:spMkLst>
        </pc:spChg>
        <pc:spChg chg="add">
          <ac:chgData name="Sarah Gothard" userId="0e53f415fda5f162" providerId="LiveId" clId="{D83345B3-B51D-4F17-B5B0-39476527D38A}" dt="2021-02-10T15:08:04.033" v="2" actId="26606"/>
          <ac:spMkLst>
            <pc:docMk/>
            <pc:sldMk cId="2211167003" sldId="257"/>
            <ac:spMk id="19" creationId="{E24F7045-1B8B-4422-9330-0BC8BF6065E3}"/>
          </ac:spMkLst>
        </pc:spChg>
        <pc:spChg chg="add">
          <ac:chgData name="Sarah Gothard" userId="0e53f415fda5f162" providerId="LiveId" clId="{D83345B3-B51D-4F17-B5B0-39476527D38A}" dt="2021-02-10T15:08:04.033" v="2" actId="26606"/>
          <ac:spMkLst>
            <pc:docMk/>
            <pc:sldMk cId="2211167003" sldId="257"/>
            <ac:spMk id="21" creationId="{7ED0B3BD-E968-4364-878A-47D3A6AEF099}"/>
          </ac:spMkLst>
        </pc:spChg>
        <pc:spChg chg="add">
          <ac:chgData name="Sarah Gothard" userId="0e53f415fda5f162" providerId="LiveId" clId="{D83345B3-B51D-4F17-B5B0-39476527D38A}" dt="2021-02-10T15:08:04.033" v="2" actId="26606"/>
          <ac:spMkLst>
            <pc:docMk/>
            <pc:sldMk cId="2211167003" sldId="257"/>
            <ac:spMk id="23" creationId="{C8E5BCBF-E5D0-444B-A584-4A5FF79F9D7E}"/>
          </ac:spMkLst>
        </pc:spChg>
        <pc:picChg chg="del">
          <ac:chgData name="Sarah Gothard" userId="0e53f415fda5f162" providerId="LiveId" clId="{D83345B3-B51D-4F17-B5B0-39476527D38A}" dt="2021-02-10T15:08:01.298" v="0" actId="478"/>
          <ac:picMkLst>
            <pc:docMk/>
            <pc:sldMk cId="2211167003" sldId="257"/>
            <ac:picMk id="2" creationId="{11D3317D-6BBA-45F7-A6C4-6607C3C61CB7}"/>
          </ac:picMkLst>
        </pc:picChg>
        <pc:picChg chg="add mod">
          <ac:chgData name="Sarah Gothard" userId="0e53f415fda5f162" providerId="LiveId" clId="{D83345B3-B51D-4F17-B5B0-39476527D38A}" dt="2021-02-10T15:08:04.033" v="2" actId="26606"/>
          <ac:picMkLst>
            <pc:docMk/>
            <pc:sldMk cId="2211167003" sldId="257"/>
            <ac:picMk id="4" creationId="{CB5F2845-7E97-40D5-A0BB-DDF1265360C3}"/>
          </ac:picMkLst>
        </pc:picChg>
      </pc:sldChg>
      <pc:sldChg chg="addSp delSp modSp mod">
        <pc:chgData name="Sarah Gothard" userId="0e53f415fda5f162" providerId="LiveId" clId="{D83345B3-B51D-4F17-B5B0-39476527D38A}" dt="2021-02-10T15:09:03.457" v="19" actId="26606"/>
        <pc:sldMkLst>
          <pc:docMk/>
          <pc:sldMk cId="4083964479" sldId="258"/>
        </pc:sldMkLst>
        <pc:spChg chg="ord">
          <ac:chgData name="Sarah Gothard" userId="0e53f415fda5f162" providerId="LiveId" clId="{D83345B3-B51D-4F17-B5B0-39476527D38A}" dt="2021-02-10T15:09:03.457" v="19" actId="26606"/>
          <ac:spMkLst>
            <pc:docMk/>
            <pc:sldMk cId="4083964479" sldId="258"/>
            <ac:spMk id="4" creationId="{496599C7-FB43-44BF-9242-E26470ECD373}"/>
          </ac:spMkLst>
        </pc:spChg>
        <pc:spChg chg="del">
          <ac:chgData name="Sarah Gothard" userId="0e53f415fda5f162" providerId="LiveId" clId="{D83345B3-B51D-4F17-B5B0-39476527D38A}" dt="2021-02-10T15:09:03.457" v="19" actId="26606"/>
          <ac:spMkLst>
            <pc:docMk/>
            <pc:sldMk cId="4083964479" sldId="258"/>
            <ac:spMk id="9" creationId="{E24F7045-1B8B-4422-9330-0BC8BF6065E3}"/>
          </ac:spMkLst>
        </pc:spChg>
        <pc:spChg chg="del">
          <ac:chgData name="Sarah Gothard" userId="0e53f415fda5f162" providerId="LiveId" clId="{D83345B3-B51D-4F17-B5B0-39476527D38A}" dt="2021-02-10T15:09:03.457" v="19" actId="26606"/>
          <ac:spMkLst>
            <pc:docMk/>
            <pc:sldMk cId="4083964479" sldId="258"/>
            <ac:spMk id="11" creationId="{7ED0B3BD-E968-4364-878A-47D3A6AEF099}"/>
          </ac:spMkLst>
        </pc:spChg>
        <pc:spChg chg="del">
          <ac:chgData name="Sarah Gothard" userId="0e53f415fda5f162" providerId="LiveId" clId="{D83345B3-B51D-4F17-B5B0-39476527D38A}" dt="2021-02-10T15:09:03.457" v="19" actId="26606"/>
          <ac:spMkLst>
            <pc:docMk/>
            <pc:sldMk cId="4083964479" sldId="258"/>
            <ac:spMk id="13" creationId="{C8E5BCBF-E5D0-444B-A584-4A5FF79F9D7E}"/>
          </ac:spMkLst>
        </pc:spChg>
        <pc:spChg chg="add">
          <ac:chgData name="Sarah Gothard" userId="0e53f415fda5f162" providerId="LiveId" clId="{D83345B3-B51D-4F17-B5B0-39476527D38A}" dt="2021-02-10T15:09:03.457" v="19" actId="26606"/>
          <ac:spMkLst>
            <pc:docMk/>
            <pc:sldMk cId="4083964479" sldId="258"/>
            <ac:spMk id="18" creationId="{E24F7045-1B8B-4422-9330-0BC8BF6065E3}"/>
          </ac:spMkLst>
        </pc:spChg>
        <pc:spChg chg="add">
          <ac:chgData name="Sarah Gothard" userId="0e53f415fda5f162" providerId="LiveId" clId="{D83345B3-B51D-4F17-B5B0-39476527D38A}" dt="2021-02-10T15:09:03.457" v="19" actId="26606"/>
          <ac:spMkLst>
            <pc:docMk/>
            <pc:sldMk cId="4083964479" sldId="258"/>
            <ac:spMk id="20" creationId="{7ED0B3BD-E968-4364-878A-47D3A6AEF099}"/>
          </ac:spMkLst>
        </pc:spChg>
        <pc:spChg chg="add">
          <ac:chgData name="Sarah Gothard" userId="0e53f415fda5f162" providerId="LiveId" clId="{D83345B3-B51D-4F17-B5B0-39476527D38A}" dt="2021-02-10T15:09:03.457" v="19" actId="26606"/>
          <ac:spMkLst>
            <pc:docMk/>
            <pc:sldMk cId="4083964479" sldId="258"/>
            <ac:spMk id="22" creationId="{C8E5BCBF-E5D0-444B-A584-4A5FF79F9D7E}"/>
          </ac:spMkLst>
        </pc:spChg>
        <pc:picChg chg="del">
          <ac:chgData name="Sarah Gothard" userId="0e53f415fda5f162" providerId="LiveId" clId="{D83345B3-B51D-4F17-B5B0-39476527D38A}" dt="2021-02-10T15:08:06.666" v="3" actId="478"/>
          <ac:picMkLst>
            <pc:docMk/>
            <pc:sldMk cId="4083964479" sldId="258"/>
            <ac:picMk id="2" creationId="{DE06D02B-C933-4033-AADD-9620AF1971CE}"/>
          </ac:picMkLst>
        </pc:picChg>
        <pc:picChg chg="add mod">
          <ac:chgData name="Sarah Gothard" userId="0e53f415fda5f162" providerId="LiveId" clId="{D83345B3-B51D-4F17-B5B0-39476527D38A}" dt="2021-02-10T15:09:03.457" v="19" actId="26606"/>
          <ac:picMkLst>
            <pc:docMk/>
            <pc:sldMk cId="4083964479" sldId="258"/>
            <ac:picMk id="5" creationId="{34DCE292-FE39-40E4-8AFE-09CCCD9DCF3B}"/>
          </ac:picMkLst>
        </pc:picChg>
      </pc:sldChg>
      <pc:sldChg chg="addSp delSp modSp mod">
        <pc:chgData name="Sarah Gothard" userId="0e53f415fda5f162" providerId="LiveId" clId="{D83345B3-B51D-4F17-B5B0-39476527D38A}" dt="2021-02-10T15:09:19.690" v="21" actId="26606"/>
        <pc:sldMkLst>
          <pc:docMk/>
          <pc:sldMk cId="2234115121" sldId="259"/>
        </pc:sldMkLst>
        <pc:spChg chg="ord">
          <ac:chgData name="Sarah Gothard" userId="0e53f415fda5f162" providerId="LiveId" clId="{D83345B3-B51D-4F17-B5B0-39476527D38A}" dt="2021-02-10T15:09:19.690" v="21" actId="26606"/>
          <ac:spMkLst>
            <pc:docMk/>
            <pc:sldMk cId="2234115121" sldId="259"/>
            <ac:spMk id="4" creationId="{39D8BBF5-214D-474D-A4CB-07166539AF23}"/>
          </ac:spMkLst>
        </pc:spChg>
        <pc:spChg chg="del">
          <ac:chgData name="Sarah Gothard" userId="0e53f415fda5f162" providerId="LiveId" clId="{D83345B3-B51D-4F17-B5B0-39476527D38A}" dt="2021-02-10T15:09:19.690" v="21" actId="26606"/>
          <ac:spMkLst>
            <pc:docMk/>
            <pc:sldMk cId="2234115121" sldId="259"/>
            <ac:spMk id="9" creationId="{E24F7045-1B8B-4422-9330-0BC8BF6065E3}"/>
          </ac:spMkLst>
        </pc:spChg>
        <pc:spChg chg="del">
          <ac:chgData name="Sarah Gothard" userId="0e53f415fda5f162" providerId="LiveId" clId="{D83345B3-B51D-4F17-B5B0-39476527D38A}" dt="2021-02-10T15:09:19.690" v="21" actId="26606"/>
          <ac:spMkLst>
            <pc:docMk/>
            <pc:sldMk cId="2234115121" sldId="259"/>
            <ac:spMk id="11" creationId="{7ED0B3BD-E968-4364-878A-47D3A6AEF099}"/>
          </ac:spMkLst>
        </pc:spChg>
        <pc:spChg chg="del">
          <ac:chgData name="Sarah Gothard" userId="0e53f415fda5f162" providerId="LiveId" clId="{D83345B3-B51D-4F17-B5B0-39476527D38A}" dt="2021-02-10T15:09:19.690" v="21" actId="26606"/>
          <ac:spMkLst>
            <pc:docMk/>
            <pc:sldMk cId="2234115121" sldId="259"/>
            <ac:spMk id="13" creationId="{C8E5BCBF-E5D0-444B-A584-4A5FF79F9D7E}"/>
          </ac:spMkLst>
        </pc:spChg>
        <pc:spChg chg="add">
          <ac:chgData name="Sarah Gothard" userId="0e53f415fda5f162" providerId="LiveId" clId="{D83345B3-B51D-4F17-B5B0-39476527D38A}" dt="2021-02-10T15:09:19.690" v="21" actId="26606"/>
          <ac:spMkLst>
            <pc:docMk/>
            <pc:sldMk cId="2234115121" sldId="259"/>
            <ac:spMk id="18" creationId="{E24F7045-1B8B-4422-9330-0BC8BF6065E3}"/>
          </ac:spMkLst>
        </pc:spChg>
        <pc:spChg chg="add">
          <ac:chgData name="Sarah Gothard" userId="0e53f415fda5f162" providerId="LiveId" clId="{D83345B3-B51D-4F17-B5B0-39476527D38A}" dt="2021-02-10T15:09:19.690" v="21" actId="26606"/>
          <ac:spMkLst>
            <pc:docMk/>
            <pc:sldMk cId="2234115121" sldId="259"/>
            <ac:spMk id="20" creationId="{7ED0B3BD-E968-4364-878A-47D3A6AEF099}"/>
          </ac:spMkLst>
        </pc:spChg>
        <pc:spChg chg="add">
          <ac:chgData name="Sarah Gothard" userId="0e53f415fda5f162" providerId="LiveId" clId="{D83345B3-B51D-4F17-B5B0-39476527D38A}" dt="2021-02-10T15:09:19.690" v="21" actId="26606"/>
          <ac:spMkLst>
            <pc:docMk/>
            <pc:sldMk cId="2234115121" sldId="259"/>
            <ac:spMk id="22" creationId="{C8E5BCBF-E5D0-444B-A584-4A5FF79F9D7E}"/>
          </ac:spMkLst>
        </pc:spChg>
        <pc:picChg chg="del">
          <ac:chgData name="Sarah Gothard" userId="0e53f415fda5f162" providerId="LiveId" clId="{D83345B3-B51D-4F17-B5B0-39476527D38A}" dt="2021-02-10T15:08:08.407" v="4" actId="478"/>
          <ac:picMkLst>
            <pc:docMk/>
            <pc:sldMk cId="2234115121" sldId="259"/>
            <ac:picMk id="2" creationId="{18AE8EDA-A141-493C-9AF4-1C3FA43C0CE6}"/>
          </ac:picMkLst>
        </pc:picChg>
        <pc:picChg chg="add mod">
          <ac:chgData name="Sarah Gothard" userId="0e53f415fda5f162" providerId="LiveId" clId="{D83345B3-B51D-4F17-B5B0-39476527D38A}" dt="2021-02-10T15:09:19.690" v="21" actId="26606"/>
          <ac:picMkLst>
            <pc:docMk/>
            <pc:sldMk cId="2234115121" sldId="259"/>
            <ac:picMk id="5" creationId="{80560231-6934-4A3E-9242-9AA2CA4E000D}"/>
          </ac:picMkLst>
        </pc:picChg>
      </pc:sldChg>
      <pc:sldChg chg="addSp delSp modSp add mod setBg delDesignElem">
        <pc:chgData name="Sarah Gothard" userId="0e53f415fda5f162" providerId="LiveId" clId="{D83345B3-B51D-4F17-B5B0-39476527D38A}" dt="2021-02-10T15:10:23.829" v="25" actId="22"/>
        <pc:sldMkLst>
          <pc:docMk/>
          <pc:sldMk cId="399436383" sldId="260"/>
        </pc:sldMkLst>
        <pc:spChg chg="ord">
          <ac:chgData name="Sarah Gothard" userId="0e53f415fda5f162" providerId="LiveId" clId="{D83345B3-B51D-4F17-B5B0-39476527D38A}" dt="2021-02-10T15:10:04.501" v="23" actId="26606"/>
          <ac:spMkLst>
            <pc:docMk/>
            <pc:sldMk cId="399436383" sldId="260"/>
            <ac:spMk id="4" creationId="{39D8BBF5-214D-474D-A4CB-07166539AF23}"/>
          </ac:spMkLst>
        </pc:spChg>
        <pc:spChg chg="add">
          <ac:chgData name="Sarah Gothard" userId="0e53f415fda5f162" providerId="LiveId" clId="{D83345B3-B51D-4F17-B5B0-39476527D38A}" dt="2021-02-10T15:10:04.501" v="23" actId="26606"/>
          <ac:spMkLst>
            <pc:docMk/>
            <pc:sldMk cId="399436383" sldId="260"/>
            <ac:spMk id="6" creationId="{E24F7045-1B8B-4422-9330-0BC8BF6065E3}"/>
          </ac:spMkLst>
        </pc:spChg>
        <pc:spChg chg="add">
          <ac:chgData name="Sarah Gothard" userId="0e53f415fda5f162" providerId="LiveId" clId="{D83345B3-B51D-4F17-B5B0-39476527D38A}" dt="2021-02-10T15:10:04.501" v="23" actId="26606"/>
          <ac:spMkLst>
            <pc:docMk/>
            <pc:sldMk cId="399436383" sldId="260"/>
            <ac:spMk id="7" creationId="{7ED0B3BD-E968-4364-878A-47D3A6AEF099}"/>
          </ac:spMkLst>
        </pc:spChg>
        <pc:spChg chg="add">
          <ac:chgData name="Sarah Gothard" userId="0e53f415fda5f162" providerId="LiveId" clId="{D83345B3-B51D-4F17-B5B0-39476527D38A}" dt="2021-02-10T15:10:04.501" v="23" actId="26606"/>
          <ac:spMkLst>
            <pc:docMk/>
            <pc:sldMk cId="399436383" sldId="260"/>
            <ac:spMk id="8" creationId="{C8E5BCBF-E5D0-444B-A584-4A5FF79F9D7E}"/>
          </ac:spMkLst>
        </pc:spChg>
        <pc:spChg chg="del">
          <ac:chgData name="Sarah Gothard" userId="0e53f415fda5f162" providerId="LiveId" clId="{D83345B3-B51D-4F17-B5B0-39476527D38A}" dt="2021-02-10T15:08:11.613" v="7"/>
          <ac:spMkLst>
            <pc:docMk/>
            <pc:sldMk cId="399436383" sldId="260"/>
            <ac:spMk id="9" creationId="{E24F7045-1B8B-4422-9330-0BC8BF6065E3}"/>
          </ac:spMkLst>
        </pc:spChg>
        <pc:spChg chg="del">
          <ac:chgData name="Sarah Gothard" userId="0e53f415fda5f162" providerId="LiveId" clId="{D83345B3-B51D-4F17-B5B0-39476527D38A}" dt="2021-02-10T15:08:11.613" v="7"/>
          <ac:spMkLst>
            <pc:docMk/>
            <pc:sldMk cId="399436383" sldId="260"/>
            <ac:spMk id="11" creationId="{7ED0B3BD-E968-4364-878A-47D3A6AEF099}"/>
          </ac:spMkLst>
        </pc:spChg>
        <pc:spChg chg="del">
          <ac:chgData name="Sarah Gothard" userId="0e53f415fda5f162" providerId="LiveId" clId="{D83345B3-B51D-4F17-B5B0-39476527D38A}" dt="2021-02-10T15:08:11.613" v="7"/>
          <ac:spMkLst>
            <pc:docMk/>
            <pc:sldMk cId="399436383" sldId="260"/>
            <ac:spMk id="13" creationId="{C8E5BCBF-E5D0-444B-A584-4A5FF79F9D7E}"/>
          </ac:spMkLst>
        </pc:spChg>
        <pc:picChg chg="add mod">
          <ac:chgData name="Sarah Gothard" userId="0e53f415fda5f162" providerId="LiveId" clId="{D83345B3-B51D-4F17-B5B0-39476527D38A}" dt="2021-02-10T15:10:04.501" v="23" actId="26606"/>
          <ac:picMkLst>
            <pc:docMk/>
            <pc:sldMk cId="399436383" sldId="260"/>
            <ac:picMk id="3" creationId="{9983D044-E7DC-4E73-B6CB-6FEC186EB2CE}"/>
          </ac:picMkLst>
        </pc:picChg>
        <pc:picChg chg="add del">
          <ac:chgData name="Sarah Gothard" userId="0e53f415fda5f162" providerId="LiveId" clId="{D83345B3-B51D-4F17-B5B0-39476527D38A}" dt="2021-02-10T15:10:23.829" v="25" actId="22"/>
          <ac:picMkLst>
            <pc:docMk/>
            <pc:sldMk cId="399436383" sldId="260"/>
            <ac:picMk id="10" creationId="{88418189-3C48-4619-903F-414265D91346}"/>
          </ac:picMkLst>
        </pc:picChg>
      </pc:sldChg>
      <pc:sldChg chg="del">
        <pc:chgData name="Sarah Gothard" userId="0e53f415fda5f162" providerId="LiveId" clId="{D83345B3-B51D-4F17-B5B0-39476527D38A}" dt="2021-02-10T15:08:10.534" v="5" actId="47"/>
        <pc:sldMkLst>
          <pc:docMk/>
          <pc:sldMk cId="3683054848" sldId="260"/>
        </pc:sldMkLst>
      </pc:sldChg>
      <pc:sldChg chg="addSp delSp modSp add mod setBg delDesignElem">
        <pc:chgData name="Sarah Gothard" userId="0e53f415fda5f162" providerId="LiveId" clId="{D83345B3-B51D-4F17-B5B0-39476527D38A}" dt="2021-02-10T15:10:27.910" v="27" actId="26606"/>
        <pc:sldMkLst>
          <pc:docMk/>
          <pc:sldMk cId="24572125" sldId="261"/>
        </pc:sldMkLst>
        <pc:spChg chg="ord">
          <ac:chgData name="Sarah Gothard" userId="0e53f415fda5f162" providerId="LiveId" clId="{D83345B3-B51D-4F17-B5B0-39476527D38A}" dt="2021-02-10T15:10:27.910" v="27" actId="26606"/>
          <ac:spMkLst>
            <pc:docMk/>
            <pc:sldMk cId="24572125" sldId="261"/>
            <ac:spMk id="4" creationId="{39D8BBF5-214D-474D-A4CB-07166539AF23}"/>
          </ac:spMkLst>
        </pc:spChg>
        <pc:spChg chg="add">
          <ac:chgData name="Sarah Gothard" userId="0e53f415fda5f162" providerId="LiveId" clId="{D83345B3-B51D-4F17-B5B0-39476527D38A}" dt="2021-02-10T15:10:27.910" v="27" actId="26606"/>
          <ac:spMkLst>
            <pc:docMk/>
            <pc:sldMk cId="24572125" sldId="261"/>
            <ac:spMk id="6" creationId="{E24F7045-1B8B-4422-9330-0BC8BF6065E3}"/>
          </ac:spMkLst>
        </pc:spChg>
        <pc:spChg chg="add">
          <ac:chgData name="Sarah Gothard" userId="0e53f415fda5f162" providerId="LiveId" clId="{D83345B3-B51D-4F17-B5B0-39476527D38A}" dt="2021-02-10T15:10:27.910" v="27" actId="26606"/>
          <ac:spMkLst>
            <pc:docMk/>
            <pc:sldMk cId="24572125" sldId="261"/>
            <ac:spMk id="7" creationId="{7ED0B3BD-E968-4364-878A-47D3A6AEF099}"/>
          </ac:spMkLst>
        </pc:spChg>
        <pc:spChg chg="add">
          <ac:chgData name="Sarah Gothard" userId="0e53f415fda5f162" providerId="LiveId" clId="{D83345B3-B51D-4F17-B5B0-39476527D38A}" dt="2021-02-10T15:10:27.910" v="27" actId="26606"/>
          <ac:spMkLst>
            <pc:docMk/>
            <pc:sldMk cId="24572125" sldId="261"/>
            <ac:spMk id="8" creationId="{C8E5BCBF-E5D0-444B-A584-4A5FF79F9D7E}"/>
          </ac:spMkLst>
        </pc:spChg>
        <pc:spChg chg="del">
          <ac:chgData name="Sarah Gothard" userId="0e53f415fda5f162" providerId="LiveId" clId="{D83345B3-B51D-4F17-B5B0-39476527D38A}" dt="2021-02-10T15:08:11.858" v="9"/>
          <ac:spMkLst>
            <pc:docMk/>
            <pc:sldMk cId="24572125" sldId="261"/>
            <ac:spMk id="9" creationId="{E24F7045-1B8B-4422-9330-0BC8BF6065E3}"/>
          </ac:spMkLst>
        </pc:spChg>
        <pc:spChg chg="del">
          <ac:chgData name="Sarah Gothard" userId="0e53f415fda5f162" providerId="LiveId" clId="{D83345B3-B51D-4F17-B5B0-39476527D38A}" dt="2021-02-10T15:08:11.858" v="9"/>
          <ac:spMkLst>
            <pc:docMk/>
            <pc:sldMk cId="24572125" sldId="261"/>
            <ac:spMk id="11" creationId="{7ED0B3BD-E968-4364-878A-47D3A6AEF099}"/>
          </ac:spMkLst>
        </pc:spChg>
        <pc:spChg chg="del">
          <ac:chgData name="Sarah Gothard" userId="0e53f415fda5f162" providerId="LiveId" clId="{D83345B3-B51D-4F17-B5B0-39476527D38A}" dt="2021-02-10T15:08:11.858" v="9"/>
          <ac:spMkLst>
            <pc:docMk/>
            <pc:sldMk cId="24572125" sldId="261"/>
            <ac:spMk id="13" creationId="{C8E5BCBF-E5D0-444B-A584-4A5FF79F9D7E}"/>
          </ac:spMkLst>
        </pc:spChg>
        <pc:picChg chg="add mod">
          <ac:chgData name="Sarah Gothard" userId="0e53f415fda5f162" providerId="LiveId" clId="{D83345B3-B51D-4F17-B5B0-39476527D38A}" dt="2021-02-10T15:10:27.910" v="27" actId="26606"/>
          <ac:picMkLst>
            <pc:docMk/>
            <pc:sldMk cId="24572125" sldId="261"/>
            <ac:picMk id="3" creationId="{862BBA35-B1B2-4A9B-A75F-065B52DB8658}"/>
          </ac:picMkLst>
        </pc:picChg>
      </pc:sldChg>
      <pc:sldChg chg="del">
        <pc:chgData name="Sarah Gothard" userId="0e53f415fda5f162" providerId="LiveId" clId="{D83345B3-B51D-4F17-B5B0-39476527D38A}" dt="2021-02-10T15:08:10.534" v="5" actId="47"/>
        <pc:sldMkLst>
          <pc:docMk/>
          <pc:sldMk cId="3544496728" sldId="261"/>
        </pc:sldMkLst>
      </pc:sldChg>
      <pc:sldChg chg="addSp delSp modSp add mod setBg delDesignElem">
        <pc:chgData name="Sarah Gothard" userId="0e53f415fda5f162" providerId="LiveId" clId="{D83345B3-B51D-4F17-B5B0-39476527D38A}" dt="2021-02-10T15:11:26.459" v="29" actId="26606"/>
        <pc:sldMkLst>
          <pc:docMk/>
          <pc:sldMk cId="15307572" sldId="262"/>
        </pc:sldMkLst>
        <pc:spChg chg="ord">
          <ac:chgData name="Sarah Gothard" userId="0e53f415fda5f162" providerId="LiveId" clId="{D83345B3-B51D-4F17-B5B0-39476527D38A}" dt="2021-02-10T15:11:26.459" v="29" actId="26606"/>
          <ac:spMkLst>
            <pc:docMk/>
            <pc:sldMk cId="15307572" sldId="262"/>
            <ac:spMk id="4" creationId="{39D8BBF5-214D-474D-A4CB-07166539AF23}"/>
          </ac:spMkLst>
        </pc:spChg>
        <pc:spChg chg="add">
          <ac:chgData name="Sarah Gothard" userId="0e53f415fda5f162" providerId="LiveId" clId="{D83345B3-B51D-4F17-B5B0-39476527D38A}" dt="2021-02-10T15:11:26.459" v="29" actId="26606"/>
          <ac:spMkLst>
            <pc:docMk/>
            <pc:sldMk cId="15307572" sldId="262"/>
            <ac:spMk id="6" creationId="{E24F7045-1B8B-4422-9330-0BC8BF6065E3}"/>
          </ac:spMkLst>
        </pc:spChg>
        <pc:spChg chg="add">
          <ac:chgData name="Sarah Gothard" userId="0e53f415fda5f162" providerId="LiveId" clId="{D83345B3-B51D-4F17-B5B0-39476527D38A}" dt="2021-02-10T15:11:26.459" v="29" actId="26606"/>
          <ac:spMkLst>
            <pc:docMk/>
            <pc:sldMk cId="15307572" sldId="262"/>
            <ac:spMk id="7" creationId="{7ED0B3BD-E968-4364-878A-47D3A6AEF099}"/>
          </ac:spMkLst>
        </pc:spChg>
        <pc:spChg chg="add">
          <ac:chgData name="Sarah Gothard" userId="0e53f415fda5f162" providerId="LiveId" clId="{D83345B3-B51D-4F17-B5B0-39476527D38A}" dt="2021-02-10T15:11:26.459" v="29" actId="26606"/>
          <ac:spMkLst>
            <pc:docMk/>
            <pc:sldMk cId="15307572" sldId="262"/>
            <ac:spMk id="8" creationId="{C8E5BCBF-E5D0-444B-A584-4A5FF79F9D7E}"/>
          </ac:spMkLst>
        </pc:spChg>
        <pc:spChg chg="del">
          <ac:chgData name="Sarah Gothard" userId="0e53f415fda5f162" providerId="LiveId" clId="{D83345B3-B51D-4F17-B5B0-39476527D38A}" dt="2021-02-10T15:08:11.887" v="11"/>
          <ac:spMkLst>
            <pc:docMk/>
            <pc:sldMk cId="15307572" sldId="262"/>
            <ac:spMk id="9" creationId="{E24F7045-1B8B-4422-9330-0BC8BF6065E3}"/>
          </ac:spMkLst>
        </pc:spChg>
        <pc:spChg chg="del">
          <ac:chgData name="Sarah Gothard" userId="0e53f415fda5f162" providerId="LiveId" clId="{D83345B3-B51D-4F17-B5B0-39476527D38A}" dt="2021-02-10T15:08:11.887" v="11"/>
          <ac:spMkLst>
            <pc:docMk/>
            <pc:sldMk cId="15307572" sldId="262"/>
            <ac:spMk id="11" creationId="{7ED0B3BD-E968-4364-878A-47D3A6AEF099}"/>
          </ac:spMkLst>
        </pc:spChg>
        <pc:spChg chg="del">
          <ac:chgData name="Sarah Gothard" userId="0e53f415fda5f162" providerId="LiveId" clId="{D83345B3-B51D-4F17-B5B0-39476527D38A}" dt="2021-02-10T15:08:11.887" v="11"/>
          <ac:spMkLst>
            <pc:docMk/>
            <pc:sldMk cId="15307572" sldId="262"/>
            <ac:spMk id="13" creationId="{C8E5BCBF-E5D0-444B-A584-4A5FF79F9D7E}"/>
          </ac:spMkLst>
        </pc:spChg>
        <pc:picChg chg="add mod">
          <ac:chgData name="Sarah Gothard" userId="0e53f415fda5f162" providerId="LiveId" clId="{D83345B3-B51D-4F17-B5B0-39476527D38A}" dt="2021-02-10T15:11:26.459" v="29" actId="26606"/>
          <ac:picMkLst>
            <pc:docMk/>
            <pc:sldMk cId="15307572" sldId="262"/>
            <ac:picMk id="3" creationId="{8B93805D-18E3-46B5-AFBF-2C14A606F6F0}"/>
          </ac:picMkLst>
        </pc:picChg>
      </pc:sldChg>
      <pc:sldChg chg="del">
        <pc:chgData name="Sarah Gothard" userId="0e53f415fda5f162" providerId="LiveId" clId="{D83345B3-B51D-4F17-B5B0-39476527D38A}" dt="2021-02-10T15:08:10.534" v="5" actId="47"/>
        <pc:sldMkLst>
          <pc:docMk/>
          <pc:sldMk cId="3869363747" sldId="262"/>
        </pc:sldMkLst>
      </pc:sldChg>
      <pc:sldChg chg="addSp delSp modSp add mod setBg delDesignElem">
        <pc:chgData name="Sarah Gothard" userId="0e53f415fda5f162" providerId="LiveId" clId="{D83345B3-B51D-4F17-B5B0-39476527D38A}" dt="2021-02-10T15:11:38.439" v="31" actId="26606"/>
        <pc:sldMkLst>
          <pc:docMk/>
          <pc:sldMk cId="680428865" sldId="263"/>
        </pc:sldMkLst>
        <pc:spChg chg="ord">
          <ac:chgData name="Sarah Gothard" userId="0e53f415fda5f162" providerId="LiveId" clId="{D83345B3-B51D-4F17-B5B0-39476527D38A}" dt="2021-02-10T15:11:38.439" v="31" actId="26606"/>
          <ac:spMkLst>
            <pc:docMk/>
            <pc:sldMk cId="680428865" sldId="263"/>
            <ac:spMk id="4" creationId="{39D8BBF5-214D-474D-A4CB-07166539AF23}"/>
          </ac:spMkLst>
        </pc:spChg>
        <pc:spChg chg="add">
          <ac:chgData name="Sarah Gothard" userId="0e53f415fda5f162" providerId="LiveId" clId="{D83345B3-B51D-4F17-B5B0-39476527D38A}" dt="2021-02-10T15:11:38.439" v="31" actId="26606"/>
          <ac:spMkLst>
            <pc:docMk/>
            <pc:sldMk cId="680428865" sldId="263"/>
            <ac:spMk id="6" creationId="{E24F7045-1B8B-4422-9330-0BC8BF6065E3}"/>
          </ac:spMkLst>
        </pc:spChg>
        <pc:spChg chg="add">
          <ac:chgData name="Sarah Gothard" userId="0e53f415fda5f162" providerId="LiveId" clId="{D83345B3-B51D-4F17-B5B0-39476527D38A}" dt="2021-02-10T15:11:38.439" v="31" actId="26606"/>
          <ac:spMkLst>
            <pc:docMk/>
            <pc:sldMk cId="680428865" sldId="263"/>
            <ac:spMk id="7" creationId="{7ED0B3BD-E968-4364-878A-47D3A6AEF099}"/>
          </ac:spMkLst>
        </pc:spChg>
        <pc:spChg chg="add">
          <ac:chgData name="Sarah Gothard" userId="0e53f415fda5f162" providerId="LiveId" clId="{D83345B3-B51D-4F17-B5B0-39476527D38A}" dt="2021-02-10T15:11:38.439" v="31" actId="26606"/>
          <ac:spMkLst>
            <pc:docMk/>
            <pc:sldMk cId="680428865" sldId="263"/>
            <ac:spMk id="8" creationId="{C8E5BCBF-E5D0-444B-A584-4A5FF79F9D7E}"/>
          </ac:spMkLst>
        </pc:spChg>
        <pc:spChg chg="del">
          <ac:chgData name="Sarah Gothard" userId="0e53f415fda5f162" providerId="LiveId" clId="{D83345B3-B51D-4F17-B5B0-39476527D38A}" dt="2021-02-10T15:08:12.037" v="13"/>
          <ac:spMkLst>
            <pc:docMk/>
            <pc:sldMk cId="680428865" sldId="263"/>
            <ac:spMk id="9" creationId="{E24F7045-1B8B-4422-9330-0BC8BF6065E3}"/>
          </ac:spMkLst>
        </pc:spChg>
        <pc:spChg chg="del">
          <ac:chgData name="Sarah Gothard" userId="0e53f415fda5f162" providerId="LiveId" clId="{D83345B3-B51D-4F17-B5B0-39476527D38A}" dt="2021-02-10T15:08:12.037" v="13"/>
          <ac:spMkLst>
            <pc:docMk/>
            <pc:sldMk cId="680428865" sldId="263"/>
            <ac:spMk id="11" creationId="{7ED0B3BD-E968-4364-878A-47D3A6AEF099}"/>
          </ac:spMkLst>
        </pc:spChg>
        <pc:spChg chg="del">
          <ac:chgData name="Sarah Gothard" userId="0e53f415fda5f162" providerId="LiveId" clId="{D83345B3-B51D-4F17-B5B0-39476527D38A}" dt="2021-02-10T15:08:12.037" v="13"/>
          <ac:spMkLst>
            <pc:docMk/>
            <pc:sldMk cId="680428865" sldId="263"/>
            <ac:spMk id="13" creationId="{C8E5BCBF-E5D0-444B-A584-4A5FF79F9D7E}"/>
          </ac:spMkLst>
        </pc:spChg>
        <pc:picChg chg="add mod">
          <ac:chgData name="Sarah Gothard" userId="0e53f415fda5f162" providerId="LiveId" clId="{D83345B3-B51D-4F17-B5B0-39476527D38A}" dt="2021-02-10T15:11:38.439" v="31" actId="26606"/>
          <ac:picMkLst>
            <pc:docMk/>
            <pc:sldMk cId="680428865" sldId="263"/>
            <ac:picMk id="3" creationId="{588B9F72-0BAD-4B18-BF00-2AD9AD737BB1}"/>
          </ac:picMkLst>
        </pc:picChg>
      </pc:sldChg>
      <pc:sldChg chg="del">
        <pc:chgData name="Sarah Gothard" userId="0e53f415fda5f162" providerId="LiveId" clId="{D83345B3-B51D-4F17-B5B0-39476527D38A}" dt="2021-02-10T15:08:10.534" v="5" actId="47"/>
        <pc:sldMkLst>
          <pc:docMk/>
          <pc:sldMk cId="1792659744" sldId="263"/>
        </pc:sldMkLst>
      </pc:sldChg>
      <pc:sldChg chg="delSp add del setBg delDesignElem">
        <pc:chgData name="Sarah Gothard" userId="0e53f415fda5f162" providerId="LiveId" clId="{D83345B3-B51D-4F17-B5B0-39476527D38A}" dt="2021-02-10T15:11:41.215" v="32" actId="47"/>
        <pc:sldMkLst>
          <pc:docMk/>
          <pc:sldMk cId="362780823" sldId="264"/>
        </pc:sldMkLst>
        <pc:spChg chg="del">
          <ac:chgData name="Sarah Gothard" userId="0e53f415fda5f162" providerId="LiveId" clId="{D83345B3-B51D-4F17-B5B0-39476527D38A}" dt="2021-02-10T15:08:12.181" v="15"/>
          <ac:spMkLst>
            <pc:docMk/>
            <pc:sldMk cId="362780823" sldId="264"/>
            <ac:spMk id="9" creationId="{E24F7045-1B8B-4422-9330-0BC8BF6065E3}"/>
          </ac:spMkLst>
        </pc:spChg>
        <pc:spChg chg="del">
          <ac:chgData name="Sarah Gothard" userId="0e53f415fda5f162" providerId="LiveId" clId="{D83345B3-B51D-4F17-B5B0-39476527D38A}" dt="2021-02-10T15:08:12.181" v="15"/>
          <ac:spMkLst>
            <pc:docMk/>
            <pc:sldMk cId="362780823" sldId="264"/>
            <ac:spMk id="11" creationId="{7ED0B3BD-E968-4364-878A-47D3A6AEF099}"/>
          </ac:spMkLst>
        </pc:spChg>
        <pc:spChg chg="del">
          <ac:chgData name="Sarah Gothard" userId="0e53f415fda5f162" providerId="LiveId" clId="{D83345B3-B51D-4F17-B5B0-39476527D38A}" dt="2021-02-10T15:08:12.181" v="15"/>
          <ac:spMkLst>
            <pc:docMk/>
            <pc:sldMk cId="362780823" sldId="264"/>
            <ac:spMk id="13" creationId="{C8E5BCBF-E5D0-444B-A584-4A5FF79F9D7E}"/>
          </ac:spMkLst>
        </pc:spChg>
      </pc:sldChg>
      <pc:sldChg chg="delSp add del setBg delDesignElem">
        <pc:chgData name="Sarah Gothard" userId="0e53f415fda5f162" providerId="LiveId" clId="{D83345B3-B51D-4F17-B5B0-39476527D38A}" dt="2021-02-10T15:11:41.215" v="32" actId="47"/>
        <pc:sldMkLst>
          <pc:docMk/>
          <pc:sldMk cId="3363399252" sldId="265"/>
        </pc:sldMkLst>
        <pc:spChg chg="del">
          <ac:chgData name="Sarah Gothard" userId="0e53f415fda5f162" providerId="LiveId" clId="{D83345B3-B51D-4F17-B5B0-39476527D38A}" dt="2021-02-10T15:08:12.336" v="17"/>
          <ac:spMkLst>
            <pc:docMk/>
            <pc:sldMk cId="3363399252" sldId="265"/>
            <ac:spMk id="9" creationId="{E24F7045-1B8B-4422-9330-0BC8BF6065E3}"/>
          </ac:spMkLst>
        </pc:spChg>
        <pc:spChg chg="del">
          <ac:chgData name="Sarah Gothard" userId="0e53f415fda5f162" providerId="LiveId" clId="{D83345B3-B51D-4F17-B5B0-39476527D38A}" dt="2021-02-10T15:08:12.336" v="17"/>
          <ac:spMkLst>
            <pc:docMk/>
            <pc:sldMk cId="3363399252" sldId="265"/>
            <ac:spMk id="11" creationId="{7ED0B3BD-E968-4364-878A-47D3A6AEF099}"/>
          </ac:spMkLst>
        </pc:spChg>
        <pc:spChg chg="del">
          <ac:chgData name="Sarah Gothard" userId="0e53f415fda5f162" providerId="LiveId" clId="{D83345B3-B51D-4F17-B5B0-39476527D38A}" dt="2021-02-10T15:08:12.336" v="17"/>
          <ac:spMkLst>
            <pc:docMk/>
            <pc:sldMk cId="3363399252" sldId="265"/>
            <ac:spMk id="13" creationId="{C8E5BCBF-E5D0-444B-A584-4A5FF79F9D7E}"/>
          </ac:spMkLst>
        </pc:spChg>
      </pc:sldChg>
    </pc:docChg>
  </pc:docChgLst>
  <pc:docChgLst>
    <pc:chgData name="Sarah Gothard" userId="0e53f415fda5f162" providerId="LiveId" clId="{1080729F-EC69-4C04-9A8B-0C14A7B11AF4}"/>
    <pc:docChg chg="undo custSel mod modSld">
      <pc:chgData name="Sarah Gothard" userId="0e53f415fda5f162" providerId="LiveId" clId="{1080729F-EC69-4C04-9A8B-0C14A7B11AF4}" dt="2019-10-03T14:50:22.029" v="12" actId="26606"/>
      <pc:docMkLst>
        <pc:docMk/>
      </pc:docMkLst>
      <pc:sldChg chg="addSp modSp mod setBg">
        <pc:chgData name="Sarah Gothard" userId="0e53f415fda5f162" providerId="LiveId" clId="{1080729F-EC69-4C04-9A8B-0C14A7B11AF4}" dt="2019-10-03T14:47:53.319" v="0" actId="26606"/>
        <pc:sldMkLst>
          <pc:docMk/>
          <pc:sldMk cId="2211167003" sldId="257"/>
        </pc:sldMkLst>
        <pc:spChg chg="mod ord">
          <ac:chgData name="Sarah Gothard" userId="0e53f415fda5f162" providerId="LiveId" clId="{1080729F-EC69-4C04-9A8B-0C14A7B11AF4}" dt="2019-10-03T14:47:53.319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1080729F-EC69-4C04-9A8B-0C14A7B11AF4}" dt="2019-10-03T14:47:53.319" v="0" actId="26606"/>
          <ac:spMkLst>
            <pc:docMk/>
            <pc:sldMk cId="2211167003" sldId="257"/>
            <ac:spMk id="10" creationId="{E24F7045-1B8B-4422-9330-0BC8BF6065E3}"/>
          </ac:spMkLst>
        </pc:spChg>
        <pc:spChg chg="add">
          <ac:chgData name="Sarah Gothard" userId="0e53f415fda5f162" providerId="LiveId" clId="{1080729F-EC69-4C04-9A8B-0C14A7B11AF4}" dt="2019-10-03T14:47:53.319" v="0" actId="26606"/>
          <ac:spMkLst>
            <pc:docMk/>
            <pc:sldMk cId="2211167003" sldId="257"/>
            <ac:spMk id="12" creationId="{7ED0B3BD-E968-4364-878A-47D3A6AEF099}"/>
          </ac:spMkLst>
        </pc:spChg>
        <pc:spChg chg="add">
          <ac:chgData name="Sarah Gothard" userId="0e53f415fda5f162" providerId="LiveId" clId="{1080729F-EC69-4C04-9A8B-0C14A7B11AF4}" dt="2019-10-03T14:47:53.319" v="0" actId="26606"/>
          <ac:spMkLst>
            <pc:docMk/>
            <pc:sldMk cId="2211167003" sldId="257"/>
            <ac:spMk id="14" creationId="{C8E5BCBF-E5D0-444B-A584-4A5FF79F9D7E}"/>
          </ac:spMkLst>
        </pc:spChg>
        <pc:picChg chg="mod">
          <ac:chgData name="Sarah Gothard" userId="0e53f415fda5f162" providerId="LiveId" clId="{1080729F-EC69-4C04-9A8B-0C14A7B11AF4}" dt="2019-10-03T14:47:53.319" v="0" actId="26606"/>
          <ac:picMkLst>
            <pc:docMk/>
            <pc:sldMk cId="2211167003" sldId="257"/>
            <ac:picMk id="2" creationId="{11D3317D-6BBA-45F7-A6C4-6607C3C61CB7}"/>
          </ac:picMkLst>
        </pc:picChg>
      </pc:sldChg>
      <pc:sldChg chg="addSp modSp mod setBg">
        <pc:chgData name="Sarah Gothard" userId="0e53f415fda5f162" providerId="LiveId" clId="{1080729F-EC69-4C04-9A8B-0C14A7B11AF4}" dt="2019-10-03T14:47:59.136" v="1" actId="26606"/>
        <pc:sldMkLst>
          <pc:docMk/>
          <pc:sldMk cId="4083964479" sldId="258"/>
        </pc:sldMkLst>
        <pc:spChg chg="mod ord">
          <ac:chgData name="Sarah Gothard" userId="0e53f415fda5f162" providerId="LiveId" clId="{1080729F-EC69-4C04-9A8B-0C14A7B11AF4}" dt="2019-10-03T14:47:59.136" v="1" actId="26606"/>
          <ac:spMkLst>
            <pc:docMk/>
            <pc:sldMk cId="4083964479" sldId="258"/>
            <ac:spMk id="4" creationId="{496599C7-FB43-44BF-9242-E26470ECD373}"/>
          </ac:spMkLst>
        </pc:spChg>
        <pc:spChg chg="add">
          <ac:chgData name="Sarah Gothard" userId="0e53f415fda5f162" providerId="LiveId" clId="{1080729F-EC69-4C04-9A8B-0C14A7B11AF4}" dt="2019-10-03T14:47:59.136" v="1" actId="26606"/>
          <ac:spMkLst>
            <pc:docMk/>
            <pc:sldMk cId="4083964479" sldId="258"/>
            <ac:spMk id="9" creationId="{E24F7045-1B8B-4422-9330-0BC8BF6065E3}"/>
          </ac:spMkLst>
        </pc:spChg>
        <pc:spChg chg="add">
          <ac:chgData name="Sarah Gothard" userId="0e53f415fda5f162" providerId="LiveId" clId="{1080729F-EC69-4C04-9A8B-0C14A7B11AF4}" dt="2019-10-03T14:47:59.136" v="1" actId="26606"/>
          <ac:spMkLst>
            <pc:docMk/>
            <pc:sldMk cId="4083964479" sldId="258"/>
            <ac:spMk id="11" creationId="{7ED0B3BD-E968-4364-878A-47D3A6AEF099}"/>
          </ac:spMkLst>
        </pc:spChg>
        <pc:spChg chg="add">
          <ac:chgData name="Sarah Gothard" userId="0e53f415fda5f162" providerId="LiveId" clId="{1080729F-EC69-4C04-9A8B-0C14A7B11AF4}" dt="2019-10-03T14:47:59.136" v="1" actId="26606"/>
          <ac:spMkLst>
            <pc:docMk/>
            <pc:sldMk cId="4083964479" sldId="258"/>
            <ac:spMk id="13" creationId="{C8E5BCBF-E5D0-444B-A584-4A5FF79F9D7E}"/>
          </ac:spMkLst>
        </pc:spChg>
        <pc:picChg chg="mod">
          <ac:chgData name="Sarah Gothard" userId="0e53f415fda5f162" providerId="LiveId" clId="{1080729F-EC69-4C04-9A8B-0C14A7B11AF4}" dt="2019-10-03T14:47:59.136" v="1" actId="26606"/>
          <ac:picMkLst>
            <pc:docMk/>
            <pc:sldMk cId="4083964479" sldId="258"/>
            <ac:picMk id="2" creationId="{DE06D02B-C933-4033-AADD-9620AF1971CE}"/>
          </ac:picMkLst>
        </pc:picChg>
      </pc:sldChg>
      <pc:sldChg chg="addSp modSp mod setBg">
        <pc:chgData name="Sarah Gothard" userId="0e53f415fda5f162" providerId="LiveId" clId="{1080729F-EC69-4C04-9A8B-0C14A7B11AF4}" dt="2019-10-03T14:48:04.557" v="2" actId="26606"/>
        <pc:sldMkLst>
          <pc:docMk/>
          <pc:sldMk cId="2234115121" sldId="259"/>
        </pc:sldMkLst>
        <pc:spChg chg="mod ord">
          <ac:chgData name="Sarah Gothard" userId="0e53f415fda5f162" providerId="LiveId" clId="{1080729F-EC69-4C04-9A8B-0C14A7B11AF4}" dt="2019-10-03T14:48:04.557" v="2" actId="26606"/>
          <ac:spMkLst>
            <pc:docMk/>
            <pc:sldMk cId="2234115121" sldId="259"/>
            <ac:spMk id="4" creationId="{39D8BBF5-214D-474D-A4CB-07166539AF23}"/>
          </ac:spMkLst>
        </pc:spChg>
        <pc:spChg chg="add">
          <ac:chgData name="Sarah Gothard" userId="0e53f415fda5f162" providerId="LiveId" clId="{1080729F-EC69-4C04-9A8B-0C14A7B11AF4}" dt="2019-10-03T14:48:04.557" v="2" actId="26606"/>
          <ac:spMkLst>
            <pc:docMk/>
            <pc:sldMk cId="2234115121" sldId="259"/>
            <ac:spMk id="9" creationId="{E24F7045-1B8B-4422-9330-0BC8BF6065E3}"/>
          </ac:spMkLst>
        </pc:spChg>
        <pc:spChg chg="add">
          <ac:chgData name="Sarah Gothard" userId="0e53f415fda5f162" providerId="LiveId" clId="{1080729F-EC69-4C04-9A8B-0C14A7B11AF4}" dt="2019-10-03T14:48:04.557" v="2" actId="26606"/>
          <ac:spMkLst>
            <pc:docMk/>
            <pc:sldMk cId="2234115121" sldId="259"/>
            <ac:spMk id="11" creationId="{7ED0B3BD-E968-4364-878A-47D3A6AEF099}"/>
          </ac:spMkLst>
        </pc:spChg>
        <pc:spChg chg="add">
          <ac:chgData name="Sarah Gothard" userId="0e53f415fda5f162" providerId="LiveId" clId="{1080729F-EC69-4C04-9A8B-0C14A7B11AF4}" dt="2019-10-03T14:48:04.557" v="2" actId="26606"/>
          <ac:spMkLst>
            <pc:docMk/>
            <pc:sldMk cId="2234115121" sldId="259"/>
            <ac:spMk id="13" creationId="{C8E5BCBF-E5D0-444B-A584-4A5FF79F9D7E}"/>
          </ac:spMkLst>
        </pc:spChg>
        <pc:picChg chg="mod">
          <ac:chgData name="Sarah Gothard" userId="0e53f415fda5f162" providerId="LiveId" clId="{1080729F-EC69-4C04-9A8B-0C14A7B11AF4}" dt="2019-10-03T14:48:04.557" v="2" actId="26606"/>
          <ac:picMkLst>
            <pc:docMk/>
            <pc:sldMk cId="2234115121" sldId="259"/>
            <ac:picMk id="2" creationId="{18AE8EDA-A141-493C-9AF4-1C3FA43C0CE6}"/>
          </ac:picMkLst>
        </pc:picChg>
      </pc:sldChg>
      <pc:sldChg chg="addSp delSp modSp mod setBg">
        <pc:chgData name="Sarah Gothard" userId="0e53f415fda5f162" providerId="LiveId" clId="{1080729F-EC69-4C04-9A8B-0C14A7B11AF4}" dt="2019-10-03T14:50:10.093" v="9" actId="26606"/>
        <pc:sldMkLst>
          <pc:docMk/>
          <pc:sldMk cId="3683054848" sldId="260"/>
        </pc:sldMkLst>
        <pc:spChg chg="mod ord">
          <ac:chgData name="Sarah Gothard" userId="0e53f415fda5f162" providerId="LiveId" clId="{1080729F-EC69-4C04-9A8B-0C14A7B11AF4}" dt="2019-10-03T14:50:10.093" v="9" actId="26606"/>
          <ac:spMkLst>
            <pc:docMk/>
            <pc:sldMk cId="3683054848" sldId="260"/>
            <ac:spMk id="4" creationId="{4C65BE14-A515-4486-BDE3-0989885B471D}"/>
          </ac:spMkLst>
        </pc:spChg>
        <pc:spChg chg="add">
          <ac:chgData name="Sarah Gothard" userId="0e53f415fda5f162" providerId="LiveId" clId="{1080729F-EC69-4C04-9A8B-0C14A7B11AF4}" dt="2019-10-03T14:50:10.093" v="9" actId="26606"/>
          <ac:spMkLst>
            <pc:docMk/>
            <pc:sldMk cId="3683054848" sldId="260"/>
            <ac:spMk id="6" creationId="{E24F7045-1B8B-4422-9330-0BC8BF6065E3}"/>
          </ac:spMkLst>
        </pc:spChg>
        <pc:spChg chg="add">
          <ac:chgData name="Sarah Gothard" userId="0e53f415fda5f162" providerId="LiveId" clId="{1080729F-EC69-4C04-9A8B-0C14A7B11AF4}" dt="2019-10-03T14:50:10.093" v="9" actId="26606"/>
          <ac:spMkLst>
            <pc:docMk/>
            <pc:sldMk cId="3683054848" sldId="260"/>
            <ac:spMk id="7" creationId="{7ED0B3BD-E968-4364-878A-47D3A6AEF099}"/>
          </ac:spMkLst>
        </pc:spChg>
        <pc:spChg chg="add">
          <ac:chgData name="Sarah Gothard" userId="0e53f415fda5f162" providerId="LiveId" clId="{1080729F-EC69-4C04-9A8B-0C14A7B11AF4}" dt="2019-10-03T14:50:10.093" v="9" actId="26606"/>
          <ac:spMkLst>
            <pc:docMk/>
            <pc:sldMk cId="3683054848" sldId="260"/>
            <ac:spMk id="8" creationId="{C8E5BCBF-E5D0-444B-A584-4A5FF79F9D7E}"/>
          </ac:spMkLst>
        </pc:spChg>
        <pc:spChg chg="add del">
          <ac:chgData name="Sarah Gothard" userId="0e53f415fda5f162" providerId="LiveId" clId="{1080729F-EC69-4C04-9A8B-0C14A7B11AF4}" dt="2019-10-03T14:50:03.010" v="6" actId="26606"/>
          <ac:spMkLst>
            <pc:docMk/>
            <pc:sldMk cId="3683054848" sldId="260"/>
            <ac:spMk id="9" creationId="{E24F7045-1B8B-4422-9330-0BC8BF6065E3}"/>
          </ac:spMkLst>
        </pc:spChg>
        <pc:spChg chg="add del">
          <ac:chgData name="Sarah Gothard" userId="0e53f415fda5f162" providerId="LiveId" clId="{1080729F-EC69-4C04-9A8B-0C14A7B11AF4}" dt="2019-10-03T14:50:03.010" v="6" actId="26606"/>
          <ac:spMkLst>
            <pc:docMk/>
            <pc:sldMk cId="3683054848" sldId="260"/>
            <ac:spMk id="11" creationId="{7ED0B3BD-E968-4364-878A-47D3A6AEF099}"/>
          </ac:spMkLst>
        </pc:spChg>
        <pc:spChg chg="add del">
          <ac:chgData name="Sarah Gothard" userId="0e53f415fda5f162" providerId="LiveId" clId="{1080729F-EC69-4C04-9A8B-0C14A7B11AF4}" dt="2019-10-03T14:50:03.010" v="6" actId="26606"/>
          <ac:spMkLst>
            <pc:docMk/>
            <pc:sldMk cId="3683054848" sldId="260"/>
            <ac:spMk id="13" creationId="{C8E5BCBF-E5D0-444B-A584-4A5FF79F9D7E}"/>
          </ac:spMkLst>
        </pc:spChg>
        <pc:picChg chg="del mod">
          <ac:chgData name="Sarah Gothard" userId="0e53f415fda5f162" providerId="LiveId" clId="{1080729F-EC69-4C04-9A8B-0C14A7B11AF4}" dt="2019-10-03T14:50:04.655" v="7" actId="478"/>
          <ac:picMkLst>
            <pc:docMk/>
            <pc:sldMk cId="3683054848" sldId="260"/>
            <ac:picMk id="2" creationId="{5C15E3A0-8FA4-436A-941B-59540FBA8C31}"/>
          </ac:picMkLst>
        </pc:picChg>
        <pc:picChg chg="add mod">
          <ac:chgData name="Sarah Gothard" userId="0e53f415fda5f162" providerId="LiveId" clId="{1080729F-EC69-4C04-9A8B-0C14A7B11AF4}" dt="2019-10-03T14:50:10.093" v="9" actId="26606"/>
          <ac:picMkLst>
            <pc:docMk/>
            <pc:sldMk cId="3683054848" sldId="260"/>
            <ac:picMk id="3" creationId="{57E23DD0-76FE-4A35-8E4B-D2B3440A6B17}"/>
          </ac:picMkLst>
        </pc:picChg>
      </pc:sldChg>
      <pc:sldChg chg="addSp delSp modSp mod setBg">
        <pc:chgData name="Sarah Gothard" userId="0e53f415fda5f162" providerId="LiveId" clId="{1080729F-EC69-4C04-9A8B-0C14A7B11AF4}" dt="2019-10-03T14:50:13.765" v="10" actId="26606"/>
        <pc:sldMkLst>
          <pc:docMk/>
          <pc:sldMk cId="3544496728" sldId="261"/>
        </pc:sldMkLst>
        <pc:spChg chg="mod ord">
          <ac:chgData name="Sarah Gothard" userId="0e53f415fda5f162" providerId="LiveId" clId="{1080729F-EC69-4C04-9A8B-0C14A7B11AF4}" dt="2019-10-03T14:50:13.765" v="10" actId="26606"/>
          <ac:spMkLst>
            <pc:docMk/>
            <pc:sldMk cId="3544496728" sldId="261"/>
            <ac:spMk id="4" creationId="{4C65BE14-A515-4486-BDE3-0989885B471D}"/>
          </ac:spMkLst>
        </pc:spChg>
        <pc:spChg chg="add">
          <ac:chgData name="Sarah Gothard" userId="0e53f415fda5f162" providerId="LiveId" clId="{1080729F-EC69-4C04-9A8B-0C14A7B11AF4}" dt="2019-10-03T14:50:13.765" v="10" actId="26606"/>
          <ac:spMkLst>
            <pc:docMk/>
            <pc:sldMk cId="3544496728" sldId="261"/>
            <ac:spMk id="6" creationId="{E24F7045-1B8B-4422-9330-0BC8BF6065E3}"/>
          </ac:spMkLst>
        </pc:spChg>
        <pc:spChg chg="add">
          <ac:chgData name="Sarah Gothard" userId="0e53f415fda5f162" providerId="LiveId" clId="{1080729F-EC69-4C04-9A8B-0C14A7B11AF4}" dt="2019-10-03T14:50:13.765" v="10" actId="26606"/>
          <ac:spMkLst>
            <pc:docMk/>
            <pc:sldMk cId="3544496728" sldId="261"/>
            <ac:spMk id="7" creationId="{7ED0B3BD-E968-4364-878A-47D3A6AEF099}"/>
          </ac:spMkLst>
        </pc:spChg>
        <pc:spChg chg="add">
          <ac:chgData name="Sarah Gothard" userId="0e53f415fda5f162" providerId="LiveId" clId="{1080729F-EC69-4C04-9A8B-0C14A7B11AF4}" dt="2019-10-03T14:50:13.765" v="10" actId="26606"/>
          <ac:spMkLst>
            <pc:docMk/>
            <pc:sldMk cId="3544496728" sldId="261"/>
            <ac:spMk id="8" creationId="{C8E5BCBF-E5D0-444B-A584-4A5FF79F9D7E}"/>
          </ac:spMkLst>
        </pc:spChg>
        <pc:spChg chg="add del">
          <ac:chgData name="Sarah Gothard" userId="0e53f415fda5f162" providerId="LiveId" clId="{1080729F-EC69-4C04-9A8B-0C14A7B11AF4}" dt="2019-10-03T14:50:02.360" v="5" actId="26606"/>
          <ac:spMkLst>
            <pc:docMk/>
            <pc:sldMk cId="3544496728" sldId="261"/>
            <ac:spMk id="9" creationId="{E24F7045-1B8B-4422-9330-0BC8BF6065E3}"/>
          </ac:spMkLst>
        </pc:spChg>
        <pc:spChg chg="add del">
          <ac:chgData name="Sarah Gothard" userId="0e53f415fda5f162" providerId="LiveId" clId="{1080729F-EC69-4C04-9A8B-0C14A7B11AF4}" dt="2019-10-03T14:50:02.360" v="5" actId="26606"/>
          <ac:spMkLst>
            <pc:docMk/>
            <pc:sldMk cId="3544496728" sldId="261"/>
            <ac:spMk id="11" creationId="{7ED0B3BD-E968-4364-878A-47D3A6AEF099}"/>
          </ac:spMkLst>
        </pc:spChg>
        <pc:spChg chg="add del">
          <ac:chgData name="Sarah Gothard" userId="0e53f415fda5f162" providerId="LiveId" clId="{1080729F-EC69-4C04-9A8B-0C14A7B11AF4}" dt="2019-10-03T14:50:02.360" v="5" actId="26606"/>
          <ac:spMkLst>
            <pc:docMk/>
            <pc:sldMk cId="3544496728" sldId="261"/>
            <ac:spMk id="13" creationId="{C8E5BCBF-E5D0-444B-A584-4A5FF79F9D7E}"/>
          </ac:spMkLst>
        </pc:spChg>
        <pc:picChg chg="mod">
          <ac:chgData name="Sarah Gothard" userId="0e53f415fda5f162" providerId="LiveId" clId="{1080729F-EC69-4C04-9A8B-0C14A7B11AF4}" dt="2019-10-03T14:50:13.765" v="10" actId="26606"/>
          <ac:picMkLst>
            <pc:docMk/>
            <pc:sldMk cId="3544496728" sldId="261"/>
            <ac:picMk id="3" creationId="{743C2DFC-3676-4396-9C31-F18635E4B895}"/>
          </ac:picMkLst>
        </pc:picChg>
      </pc:sldChg>
      <pc:sldChg chg="addSp modSp mod setBg">
        <pc:chgData name="Sarah Gothard" userId="0e53f415fda5f162" providerId="LiveId" clId="{1080729F-EC69-4C04-9A8B-0C14A7B11AF4}" dt="2019-10-03T14:50:18.398" v="11" actId="26606"/>
        <pc:sldMkLst>
          <pc:docMk/>
          <pc:sldMk cId="3869363747" sldId="262"/>
        </pc:sldMkLst>
        <pc:spChg chg="mod ord">
          <ac:chgData name="Sarah Gothard" userId="0e53f415fda5f162" providerId="LiveId" clId="{1080729F-EC69-4C04-9A8B-0C14A7B11AF4}" dt="2019-10-03T14:50:18.398" v="11" actId="26606"/>
          <ac:spMkLst>
            <pc:docMk/>
            <pc:sldMk cId="3869363747" sldId="262"/>
            <ac:spMk id="4" creationId="{4C65BE14-A515-4486-BDE3-0989885B471D}"/>
          </ac:spMkLst>
        </pc:spChg>
        <pc:spChg chg="add">
          <ac:chgData name="Sarah Gothard" userId="0e53f415fda5f162" providerId="LiveId" clId="{1080729F-EC69-4C04-9A8B-0C14A7B11AF4}" dt="2019-10-03T14:50:18.398" v="11" actId="26606"/>
          <ac:spMkLst>
            <pc:docMk/>
            <pc:sldMk cId="3869363747" sldId="262"/>
            <ac:spMk id="9" creationId="{E24F7045-1B8B-4422-9330-0BC8BF6065E3}"/>
          </ac:spMkLst>
        </pc:spChg>
        <pc:spChg chg="add">
          <ac:chgData name="Sarah Gothard" userId="0e53f415fda5f162" providerId="LiveId" clId="{1080729F-EC69-4C04-9A8B-0C14A7B11AF4}" dt="2019-10-03T14:50:18.398" v="11" actId="26606"/>
          <ac:spMkLst>
            <pc:docMk/>
            <pc:sldMk cId="3869363747" sldId="262"/>
            <ac:spMk id="11" creationId="{7ED0B3BD-E968-4364-878A-47D3A6AEF099}"/>
          </ac:spMkLst>
        </pc:spChg>
        <pc:spChg chg="add">
          <ac:chgData name="Sarah Gothard" userId="0e53f415fda5f162" providerId="LiveId" clId="{1080729F-EC69-4C04-9A8B-0C14A7B11AF4}" dt="2019-10-03T14:50:18.398" v="11" actId="26606"/>
          <ac:spMkLst>
            <pc:docMk/>
            <pc:sldMk cId="3869363747" sldId="262"/>
            <ac:spMk id="13" creationId="{C8E5BCBF-E5D0-444B-A584-4A5FF79F9D7E}"/>
          </ac:spMkLst>
        </pc:spChg>
        <pc:picChg chg="mod">
          <ac:chgData name="Sarah Gothard" userId="0e53f415fda5f162" providerId="LiveId" clId="{1080729F-EC69-4C04-9A8B-0C14A7B11AF4}" dt="2019-10-03T14:50:18.398" v="11" actId="26606"/>
          <ac:picMkLst>
            <pc:docMk/>
            <pc:sldMk cId="3869363747" sldId="262"/>
            <ac:picMk id="3" creationId="{EEDD16FB-5129-4C51-B8F0-B5E5E66E77A5}"/>
          </ac:picMkLst>
        </pc:picChg>
      </pc:sldChg>
      <pc:sldChg chg="addSp modSp mod setBg">
        <pc:chgData name="Sarah Gothard" userId="0e53f415fda5f162" providerId="LiveId" clId="{1080729F-EC69-4C04-9A8B-0C14A7B11AF4}" dt="2019-10-03T14:50:22.029" v="12" actId="26606"/>
        <pc:sldMkLst>
          <pc:docMk/>
          <pc:sldMk cId="1792659744" sldId="263"/>
        </pc:sldMkLst>
        <pc:spChg chg="mod ord">
          <ac:chgData name="Sarah Gothard" userId="0e53f415fda5f162" providerId="LiveId" clId="{1080729F-EC69-4C04-9A8B-0C14A7B11AF4}" dt="2019-10-03T14:50:22.029" v="12" actId="26606"/>
          <ac:spMkLst>
            <pc:docMk/>
            <pc:sldMk cId="1792659744" sldId="263"/>
            <ac:spMk id="4" creationId="{4C65BE14-A515-4486-BDE3-0989885B471D}"/>
          </ac:spMkLst>
        </pc:spChg>
        <pc:spChg chg="add">
          <ac:chgData name="Sarah Gothard" userId="0e53f415fda5f162" providerId="LiveId" clId="{1080729F-EC69-4C04-9A8B-0C14A7B11AF4}" dt="2019-10-03T14:50:22.029" v="12" actId="26606"/>
          <ac:spMkLst>
            <pc:docMk/>
            <pc:sldMk cId="1792659744" sldId="263"/>
            <ac:spMk id="9" creationId="{E24F7045-1B8B-4422-9330-0BC8BF6065E3}"/>
          </ac:spMkLst>
        </pc:spChg>
        <pc:spChg chg="add">
          <ac:chgData name="Sarah Gothard" userId="0e53f415fda5f162" providerId="LiveId" clId="{1080729F-EC69-4C04-9A8B-0C14A7B11AF4}" dt="2019-10-03T14:50:22.029" v="12" actId="26606"/>
          <ac:spMkLst>
            <pc:docMk/>
            <pc:sldMk cId="1792659744" sldId="263"/>
            <ac:spMk id="11" creationId="{7ED0B3BD-E968-4364-878A-47D3A6AEF099}"/>
          </ac:spMkLst>
        </pc:spChg>
        <pc:spChg chg="add">
          <ac:chgData name="Sarah Gothard" userId="0e53f415fda5f162" providerId="LiveId" clId="{1080729F-EC69-4C04-9A8B-0C14A7B11AF4}" dt="2019-10-03T14:50:22.029" v="12" actId="26606"/>
          <ac:spMkLst>
            <pc:docMk/>
            <pc:sldMk cId="1792659744" sldId="263"/>
            <ac:spMk id="13" creationId="{C8E5BCBF-E5D0-444B-A584-4A5FF79F9D7E}"/>
          </ac:spMkLst>
        </pc:spChg>
        <pc:picChg chg="mod">
          <ac:chgData name="Sarah Gothard" userId="0e53f415fda5f162" providerId="LiveId" clId="{1080729F-EC69-4C04-9A8B-0C14A7B11AF4}" dt="2019-10-03T14:50:22.029" v="12" actId="26606"/>
          <ac:picMkLst>
            <pc:docMk/>
            <pc:sldMk cId="1792659744" sldId="263"/>
            <ac:picMk id="3" creationId="{D3072564-1E6C-4B40-9152-1F3EE3257FC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99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56364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01733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545750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61517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74919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3072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93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62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54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03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9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9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5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45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27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2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395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  <p:sldLayoutId id="2147484320" r:id="rId12"/>
    <p:sldLayoutId id="2147484321" r:id="rId13"/>
    <p:sldLayoutId id="2147484322" r:id="rId14"/>
    <p:sldLayoutId id="2147484323" r:id="rId15"/>
    <p:sldLayoutId id="2147484324" r:id="rId16"/>
    <p:sldLayoutId id="2147484325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5F2845-7E97-40D5-A0BB-DDF1265360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7" y="2720171"/>
            <a:ext cx="10905066" cy="141765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DCE292-FE39-40E4-8AFE-09CCCD9DC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393" y="643467"/>
            <a:ext cx="1012921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599C7-FB43-44BF-9242-E26470EC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64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560231-6934-4A3E-9242-9AA2CA4E0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30" y="643467"/>
            <a:ext cx="1022213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8BBF5-214D-474D-A4CB-07166539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15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83D044-E7DC-4E73-B6CB-6FEC186EB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8BBF5-214D-474D-A4CB-07166539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6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2BBA35-B1B2-4A9B-A75F-065B52DB8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27" y="643467"/>
            <a:ext cx="1076534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8BBF5-214D-474D-A4CB-07166539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93805D-18E3-46B5-AFBF-2C14A606F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75" y="643467"/>
            <a:ext cx="1026924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8BBF5-214D-474D-A4CB-07166539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8B9F72-0BAD-4B18-BF00-2AD9AD737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77" y="643467"/>
            <a:ext cx="1051144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8BBF5-214D-474D-A4CB-07166539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288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57</Words>
  <Application>Microsoft Office PowerPoint</Application>
  <PresentationFormat>Widescreen</PresentationFormat>
  <Paragraphs>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Calisto MT</vt:lpstr>
      <vt:lpstr>Wingdings 2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2019-10-03T14:50:21Z</dcterms:created>
  <dcterms:modified xsi:type="dcterms:W3CDTF">2021-02-10T15:11:48Z</dcterms:modified>
</cp:coreProperties>
</file>