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897" autoAdjust="0"/>
  </p:normalViewPr>
  <p:slideViewPr>
    <p:cSldViewPr snapToGrid="0" showGuides="1">
      <p:cViewPr varScale="1">
        <p:scale>
          <a:sx n="60" d="100"/>
          <a:sy n="60" d="100"/>
        </p:scale>
        <p:origin x="52" y="2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39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81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E0AE53-F79B-38FC-BE97-C187E000E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083637-19E6-215F-E883-FE0B909D61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E2D3C8-D92C-9B62-BFDA-98525CA8AB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9F46C-9B4A-8A80-FEAC-D1E9910917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89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C768A-3138-B4FF-4573-EA545A50F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5F6831-1F65-B550-FCC4-C536B93F1D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08EDC6-317F-4F3E-1B9E-4663E86A9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AE902-2DE5-B4C5-4F6B-BB345F2BF6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77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DC609-32D3-BB67-9A8B-8BFDBEDCC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2E2CA3-E06F-C4ED-039E-A27F78E897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9F7037-B2CA-D19D-477A-0F2706FABF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D9859-6147-5D07-AF33-CDDE8E80FC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68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7C984-36DA-F60D-6823-FA3D31887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02ED94-BA8F-5D72-F1B4-F68AD66EDC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E00DD3-5E95-7B76-1B82-70D6A8A9E8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4B130-66AA-BC4D-01A8-AECE4D7E95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89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54AEC-BB65-48F7-FE99-4F7ED1729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F23EA4-8290-FF77-F00D-3F3A634B25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997905-38D4-D0E5-3946-CA749E4BE6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2E8CC-D0E0-BFBA-3357-D0552CF0A7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0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8930F-B01D-4028-8B0E-F04A757B0699}" type="datetime1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4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C325-617C-42E1-A6AF-118EDF272710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1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8D81-6BD5-46B7-9B73-DEE655C18860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C288-CCDF-45F6-83D0-A2FE5ACE465F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5A52-B967-49EA-8061-39B3BE009428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2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9526-DBFE-4551-9E96-5C58470BC658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293A-BB95-429D-88CC-3135E7960F89}" type="datetime1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7CE0-0531-4EF8-8787-1EC0D7A34FF0}" type="datetime1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3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118D-4D4F-479C-A838-72E399FF8A28}" type="datetime1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1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9326-9B09-407E-8F3A-D259103F9967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3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7D88-5436-44B5-8DC9-9FDDE2F10776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0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D02B-8AA9-49C7-8C12-9B0D1540D09E}" type="datetime1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8823C3-340F-2E04-4A3A-74C9300F5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120392"/>
            <a:ext cx="10905066" cy="26172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4400">
              <a:spcAft>
                <a:spcPts val="600"/>
              </a:spcAft>
            </a:pP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19B01-994A-27E4-3E6B-5C5074AD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D7A0B5-97FE-5D69-D0D6-C1CC60F11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719"/>
            <a:ext cx="12192000" cy="655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5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77E80-8E5D-C68B-F428-65E1A5E18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AF6C5-A8F1-8792-6CF1-BF7487F4D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722E50-AC08-5F0B-A26A-130D5E933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020"/>
            <a:ext cx="12192000" cy="678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19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9E29A-C199-32FE-071D-1D7039D024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AF23A-C184-215A-9422-658BDDB59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12D5AD-32C0-8044-4F4A-13B66FEE2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2"/>
            <a:ext cx="12192000" cy="673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6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94183-9B0D-E603-D829-24E02B4AF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FE005-D4C4-8EFA-D09B-3BCC0C6B2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1F6DB6-EB7B-C3A7-5C03-EE74FE407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" y="0"/>
            <a:ext cx="121805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6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E3967-880C-715E-E820-8AC2752AA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C714-7F81-B33C-6135-D1B0071B8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F63CC3-66D1-8971-2841-52D1AFF64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4367"/>
            <a:ext cx="12192000" cy="638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34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680E9-959B-CA75-A291-DF1F340E4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5DBD5-8E33-5E44-A73C-526CB862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F5FD14-7EDC-AD10-6E0D-1A95C3AF72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9625"/>
            <a:ext cx="12192000" cy="649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9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63</Words>
  <Application>Microsoft Office PowerPoint</Application>
  <PresentationFormat>Widescreen</PresentationFormat>
  <Paragraphs>15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5</cp:revision>
  <dcterms:created xsi:type="dcterms:W3CDTF">2019-10-04T02:12:20Z</dcterms:created>
  <dcterms:modified xsi:type="dcterms:W3CDTF">2025-05-25T00:57:27Z</dcterms:modified>
</cp:coreProperties>
</file>