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339" r:id="rId3"/>
    <p:sldId id="256" r:id="rId4"/>
    <p:sldId id="340" r:id="rId5"/>
    <p:sldId id="341" r:id="rId6"/>
    <p:sldId id="342" r:id="rId7"/>
    <p:sldId id="344" r:id="rId8"/>
    <p:sldId id="34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84" autoAdjust="0"/>
    <p:restoredTop sz="94660"/>
  </p:normalViewPr>
  <p:slideViewPr>
    <p:cSldViewPr snapToGrid="0">
      <p:cViewPr varScale="1">
        <p:scale>
          <a:sx n="70" d="100"/>
          <a:sy n="70" d="100"/>
        </p:scale>
        <p:origin x="3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A9820-F10D-46B5-A38B-6F66EC7483FE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4DD2C-315E-49B5-917D-C0450D0FA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66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08103-9D4C-081E-EB05-655417C9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F6E4A2-D918-C472-ADE5-4F018FA59F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79E4E-BB26-8A03-06BB-0CD6C2E9D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You are welcome to use or modify these PowerPoints as needed. Feel free to change the design or layout to suit your ministry, school, home, or company. </a:t>
            </a:r>
            <a:r>
              <a:rPr lang="en-US"/>
              <a:t>More PowerPoint slides can be found at mobilehymns.org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C45538-A705-90DA-4DD8-414A768FBC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7908AF-65BE-457F-9D87-289A548E61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7907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E30A9-5451-109D-DA7C-478F32161B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793D8-C74A-4EC6-CC15-8713A54AA2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C9798-A221-C0D3-A8B3-E30122FD4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C0307-B3A8-6044-E936-B31FDF587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6CCE17-7389-FD46-EBA4-053EB611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09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D17D2-F447-6868-98D5-55C423BC7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8D367-6D69-C7E7-1C90-756D19FF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0CE64-922F-7B33-ABC8-9AA0F89A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2E134-2BD0-2239-F333-6EAE0C3B7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89F78-9DA9-EC49-D1C6-05F9E6DD4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33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EFB30-4826-3D1B-8348-E5C929F81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82AEC-01B6-2907-D7CD-EFF991ECB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39DB5B-D209-8408-0938-702433DE2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F3DA8-513C-19CA-15FC-CF48E5FE2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C3F3B-CC75-0F2F-FEC9-ECF4D191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5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8A70D-8F64-BF76-66C7-486944D98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3FFF8-E141-61F0-236A-74E64E2D68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421173-1E21-93BB-02A8-B5CE51C066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96078-41ED-8C5D-786B-C99412F28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EA86C-85CD-8562-FB78-6E0E4EAC3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CFF0E-BCE7-312C-89E3-535269831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52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0D83F-76E0-D164-8A27-814F337B0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7691F-B97C-5D0C-770B-CAF7D127F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6F4FC6-470C-53D2-AC71-E39E27A54D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FFFE1D-29DA-B8AB-2102-53C0C2BB7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073D79-36C3-C627-FC8D-DCAD814299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5E9429-079A-043F-53C3-665ADDEB0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CAA96F-C0CF-D93A-293B-6347D906F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251053-2471-30AD-3C97-8C04E738E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065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85B8C-7C82-5CC9-7717-A8A4A582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C3D077-C0D7-C4CB-6367-5F511DA38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A73E00-43B6-2C7B-5A3A-76F667936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DD464A-610A-A791-8DE6-FD22C3928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22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D9B175-EEC0-547E-D15D-88F26559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975FC3-E29B-8BD3-53AB-1D8AE0EC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7CD97-D8A9-5C4B-1DAE-CC5E3AC9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79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52A0F-DC44-EFAA-B8D2-6B36E0A77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89E76-B515-0BF0-188C-7FE4AE713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F5254-3E73-AA41-D85D-F29F45799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CC808-C298-935B-C02F-B02C63BD8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48E58B-BF55-E194-E066-0D3519020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498484-5056-CF32-0DA9-B4CE8172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45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0FCBD-0773-A09B-DD37-FA305010D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6667DA-B0D5-F367-A152-FE86FA2FAB4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614AA-CA94-22F3-8D61-42B351384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8ADDEC-6341-E176-A5EE-40773795D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CC855-6968-C64D-AC48-91A3E77DB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20A2F7-62CF-0BE6-2C36-A7A8A6EB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12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4B792-1AEA-0537-DF87-0D36661D9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4104A2-6171-4A20-5F47-29C403022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92E775-C33C-5364-B261-C914694E8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C0661-7981-90D7-01DF-678B07687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4EF9B-D974-5A84-B90E-302B4A992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58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FA17E6-8502-ADD5-2772-8BF68DAF8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542D96-0D24-10C9-8D19-E09D7C5A8D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0FAF4-59BA-081F-8024-12B934012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7AF3B-9A30-EDEB-DC4D-8448F9EC3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A1946-29AC-AA03-1786-28ECA00FF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006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114B0A9-0186-497C-8711-C9C8F6415D24}" type="datetime1">
              <a:rPr lang="en-US" smtClean="0"/>
              <a:t>10/24/2026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068D91-5085-43EA-8734-9AB23AC095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69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26644A-4C6F-4186-60CF-026DCCA31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696AE-E6A0-74BA-B1BB-D3D3AB8DEB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1C754-5A0F-264A-C546-7EE5F41D4C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1246A-C62F-4AC1-A3BE-96E319C8915D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7537A-E8A8-0B3A-7659-A6A145B2EF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0" y="6603999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60998-0FA7-F5B9-E289-3D278583CD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B92124-6823-4F54-AE9B-B1518E55C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500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5000" y="6604000"/>
            <a:ext cx="10795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Public Domain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26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87C49-136A-F915-4150-9A83720F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>
            <a:extLst>
              <a:ext uri="{FF2B5EF4-FFF2-40B4-BE49-F238E27FC236}">
                <a16:creationId xmlns:a16="http://schemas.microsoft.com/office/drawing/2014/main" id="{44731117-3976-4491-A1BD-0E0F5020A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073BCFC-A707-B537-BEF3-666086705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A6211C-4BD7-6F98-0607-29C46559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467" y="6356350"/>
            <a:ext cx="11237976" cy="5016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Domain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747FC9-F2AA-A943-D06F-089AA523006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761685"/>
            <a:ext cx="10287000" cy="13346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647F22-3B69-CBB7-6563-3DC952D713AE}"/>
              </a:ext>
            </a:extLst>
          </p:cNvPr>
          <p:cNvSpPr txBox="1"/>
          <p:nvPr/>
        </p:nvSpPr>
        <p:spPr>
          <a:xfrm>
            <a:off x="9610344" y="6446520"/>
            <a:ext cx="2190793" cy="30777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1400">
                <a:solidFill>
                  <a:srgbClr val="BFBFBF"/>
                </a:solidFill>
              </a:rPr>
              <a:t>Prepared by </a:t>
            </a:r>
            <a:r>
              <a:rPr lang="en-US" sz="1400" b="1">
                <a:solidFill>
                  <a:srgbClr val="BFBFBF"/>
                </a:solidFill>
              </a:rPr>
              <a:t>Mobile Hymns</a:t>
            </a:r>
          </a:p>
        </p:txBody>
      </p:sp>
    </p:spTree>
    <p:extLst>
      <p:ext uri="{BB962C8B-B14F-4D97-AF65-F5344CB8AC3E}">
        <p14:creationId xmlns:p14="http://schemas.microsoft.com/office/powerpoint/2010/main" val="1358353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E2622AF-9097-2BF2-AFE7-9E2D17B9051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2F67DE3-845A-6C7C-E006-A9753DFB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477955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4EE160B-9211-35CE-86FF-E436A0BE605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44EC35-2184-A575-315A-2C3E36CAB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713609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662F6FA-7856-C119-FA24-2FC1855B140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33D241-6B01-4D47-9277-7E4E79ADB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269412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30EFAF-4E1A-9A6C-9DDA-83EA7BABD61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DABED2-BFB5-8849-BABC-50B547D0B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2136424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F682C8-1777-2B4E-C013-24202458DF8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E6C72A-1E44-441F-12C1-6A4933C9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1213769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CACE1B-3DCA-F5A5-DF71-50CA83B0F2D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84BC54-3BBE-E425-F53B-BB71339AE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Public Domain</a:t>
            </a:r>
          </a:p>
        </p:txBody>
      </p:sp>
    </p:spTree>
    <p:extLst>
      <p:ext uri="{BB962C8B-B14F-4D97-AF65-F5344CB8AC3E}">
        <p14:creationId xmlns:p14="http://schemas.microsoft.com/office/powerpoint/2010/main" val="3247049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61</Words>
  <Application>Microsoft Office PowerPoint</Application>
  <PresentationFormat>Widescreen</PresentationFormat>
  <Paragraphs>10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Gothard, Sarah</dc:creator>
  <cp:lastModifiedBy>Gothard, Sarah</cp:lastModifiedBy>
  <cp:revision>3</cp:revision>
  <dcterms:created xsi:type="dcterms:W3CDTF">2026-10-24T14:42:42Z</dcterms:created>
  <dcterms:modified xsi:type="dcterms:W3CDTF">2026-10-24T17:32:43Z</dcterms:modified>
</cp:coreProperties>
</file>