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  <p:sldMasterId id="2147483709" r:id="rId2"/>
  </p:sldMasterIdLst>
  <p:notesMasterIdLst>
    <p:notesMasterId r:id="rId14"/>
  </p:notesMasterIdLst>
  <p:handoutMasterIdLst>
    <p:handoutMasterId r:id="rId15"/>
  </p:handoutMasterIdLst>
  <p:sldIdLst>
    <p:sldId id="339" r:id="rId3"/>
    <p:sldId id="334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0D8F37-4240-48C2-BDF2-A435BE6CE1D5}">
          <p14:sldIdLst>
            <p14:sldId id="339"/>
            <p14:sldId id="334"/>
            <p14:sldId id="340"/>
            <p14:sldId id="341"/>
            <p14:sldId id="342"/>
            <p14:sldId id="343"/>
            <p14:sldId id="344"/>
            <p14:sldId id="345"/>
            <p14:sldId id="346"/>
            <p14:sldId id="347"/>
            <p14:sldId id="3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101" d="100"/>
          <a:sy n="101" d="100"/>
        </p:scale>
        <p:origin x="1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6" d="100"/>
          <a:sy n="56" d="100"/>
        </p:scale>
        <p:origin x="184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08103-9D4C-081E-EB05-655417C955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F6E4A2-D918-C472-ADE5-4F018FA59F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479E4E-BB26-8A03-06BB-0CD6C2E9D6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C45538-A705-90DA-4DD8-414A768FBC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0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EC554F0-E5B4-8F41-9B02-A5CC48A928E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28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65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19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4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42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08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9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9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03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45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3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23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8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904A3627-209E-6492-FB1E-B61E6DA8AD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6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987C49-136A-F915-4150-9A83720FE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B4E61B-A845-AF3B-A983-9ADB84C908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33913"/>
            <a:ext cx="10905066" cy="199017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6211C-4BD7-6F98-0607-29C465598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58353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3F57D1-0946-DCBD-BD53-44CA0C020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3F95C61-B276-2A13-2EE5-F9F7369DD59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215356-A2AD-E0CE-AA09-017918857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10816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DA7BAA-59E8-BF6F-108E-BD2FBA24B8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8C55E8-C6A5-8293-35B1-5F34EF1F22A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8CE031-CD92-0583-9908-5BAC455CE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5604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0A52D-0566-096A-BD5A-142B258A6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FA64B91-39B2-6F83-28D2-8A59AF6307A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8729DF-9F16-B0A9-B5B9-A02A1133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3686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5E3C00-59A2-5633-72C1-33788AA92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A3F30B3-9614-FA56-3CAF-07D58CE5A5E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B0337E-089C-4572-DBC7-B62A6654B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5743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5326E9-24DD-3B6B-9962-9A6679950C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888C58-27E3-778C-3167-D4CC61714BD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8E286E-7F12-0E6C-9BEA-DB059C02A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5504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9703B3-42C8-63E9-46A5-0989CB69B2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3175597-6D4D-E4F9-5824-0ED6E0493C5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69AF3C-EB81-FF58-E181-CFD6E8F09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65946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F95B16-6B9B-E7BB-9DBC-EDF041CB4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6EBA83C-C1E2-BF5A-D9C4-6B16357BFC8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C76AC9-C5DE-7C58-97BD-CB31B2E20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99095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6B9FB9-C1B9-AF04-732D-71A8971C12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129437D-B5AA-BE1B-A4E6-ECA068E39A5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7435E9-6A30-1498-F406-5131FD1BB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43114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B466FF-D8C5-FBF2-3B24-4B6F6122B1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0170FA0-0EE2-5F1B-C057-1BA817C0856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9D350-036F-81CC-E7C3-12A6ED9E5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84831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EEF64C-9868-5878-3983-EFAC7EBE1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8324DD0-C391-647D-4C6E-E3345A0AC0A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54FF5E-C489-501A-1A83-DD077ABB6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43314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23</cp:revision>
  <dcterms:created xsi:type="dcterms:W3CDTF">2019-10-21T12:59:19Z</dcterms:created>
  <dcterms:modified xsi:type="dcterms:W3CDTF">2025-08-03T21:00:44Z</dcterms:modified>
</cp:coreProperties>
</file>