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6" r:id="rId3"/>
    <p:sldId id="269" r:id="rId4"/>
    <p:sldId id="277" r:id="rId5"/>
    <p:sldId id="267" r:id="rId6"/>
    <p:sldId id="270" r:id="rId7"/>
    <p:sldId id="278" r:id="rId8"/>
    <p:sldId id="268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424" autoAdjust="0"/>
  </p:normalViewPr>
  <p:slideViewPr>
    <p:cSldViewPr snapToGrid="0" showGuides="1">
      <p:cViewPr varScale="1">
        <p:scale>
          <a:sx n="65" d="100"/>
          <a:sy n="65" d="100"/>
        </p:scale>
        <p:origin x="2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A9D95F0-79BE-4E46-9D37-B76B43A381AE}"/>
  </pc:docChgLst>
  <pc:docChgLst>
    <pc:chgData name="Sarah Gothard" userId="0e53f415fda5f162" providerId="LiveId" clId="{96A426BE-1E66-4402-8A5F-2922836D7F01}"/>
    <pc:docChg chg="custSel mod modSld">
      <pc:chgData name="Sarah Gothard" userId="0e53f415fda5f162" providerId="LiveId" clId="{96A426BE-1E66-4402-8A5F-2922836D7F01}" dt="2019-09-28T20:06:16.723" v="10" actId="26606"/>
      <pc:docMkLst>
        <pc:docMk/>
      </pc:docMkLst>
      <pc:sldChg chg="addSp delSp modSp mod setBg">
        <pc:chgData name="Sarah Gothard" userId="0e53f415fda5f162" providerId="LiveId" clId="{96A426BE-1E66-4402-8A5F-2922836D7F01}" dt="2019-09-28T20:05:41.492" v="2" actId="26606"/>
        <pc:sldMkLst>
          <pc:docMk/>
          <pc:sldMk cId="2211167003" sldId="257"/>
        </pc:sldMkLst>
        <pc:spChg chg="mod ord">
          <ac:chgData name="Sarah Gothard" userId="0e53f415fda5f162" providerId="LiveId" clId="{96A426BE-1E66-4402-8A5F-2922836D7F01}" dt="2019-09-28T20:05:41.492" v="2" actId="26606"/>
          <ac:spMkLst>
            <pc:docMk/>
            <pc:sldMk cId="2211167003" sldId="257"/>
            <ac:spMk id="5" creationId="{B35277B3-F2AB-47E8-A410-E4DFF7CB251C}"/>
          </ac:spMkLst>
        </pc:spChg>
        <pc:spChg chg="add del">
          <ac:chgData name="Sarah Gothard" userId="0e53f415fda5f162" providerId="LiveId" clId="{96A426BE-1E66-4402-8A5F-2922836D7F01}" dt="2019-09-28T20:05:41.492" v="2" actId="26606"/>
          <ac:spMkLst>
            <pc:docMk/>
            <pc:sldMk cId="2211167003" sldId="257"/>
            <ac:spMk id="10" creationId="{B9FF99BD-075F-4761-A995-6FC574BD25EA}"/>
          </ac:spMkLst>
        </pc:spChg>
        <pc:spChg chg="add del">
          <ac:chgData name="Sarah Gothard" userId="0e53f415fda5f162" providerId="LiveId" clId="{96A426BE-1E66-4402-8A5F-2922836D7F01}" dt="2019-09-28T20:05:41.492" v="2" actId="26606"/>
          <ac:spMkLst>
            <pc:docMk/>
            <pc:sldMk cId="2211167003" sldId="257"/>
            <ac:spMk id="12" creationId="{A7B21A54-9BA3-4EA9-B460-5A829ADD9051}"/>
          </ac:spMkLst>
        </pc:spChg>
        <pc:spChg chg="add del">
          <ac:chgData name="Sarah Gothard" userId="0e53f415fda5f162" providerId="LiveId" clId="{96A426BE-1E66-4402-8A5F-2922836D7F01}" dt="2019-09-28T20:05:41.492" v="2" actId="26606"/>
          <ac:spMkLst>
            <pc:docMk/>
            <pc:sldMk cId="2211167003" sldId="257"/>
            <ac:spMk id="14" creationId="{6FA8F714-B9D8-488A-8CCA-E9948FF913A9}"/>
          </ac:spMkLst>
        </pc:spChg>
        <pc:spChg chg="add">
          <ac:chgData name="Sarah Gothard" userId="0e53f415fda5f162" providerId="LiveId" clId="{96A426BE-1E66-4402-8A5F-2922836D7F01}" dt="2019-09-28T20:05:41.492" v="2" actId="26606"/>
          <ac:spMkLst>
            <pc:docMk/>
            <pc:sldMk cId="2211167003" sldId="257"/>
            <ac:spMk id="19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5:41.492" v="2" actId="26606"/>
          <ac:spMkLst>
            <pc:docMk/>
            <pc:sldMk cId="2211167003" sldId="257"/>
            <ac:spMk id="21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5:41.492" v="2" actId="26606"/>
          <ac:picMkLst>
            <pc:docMk/>
            <pc:sldMk cId="2211167003" sldId="257"/>
            <ac:picMk id="2" creationId="{81613FCA-B3F4-4F1F-A8B3-B64EBFECA8DE}"/>
          </ac:picMkLst>
        </pc:picChg>
      </pc:sldChg>
      <pc:sldChg chg="addSp modSp mod setBg">
        <pc:chgData name="Sarah Gothard" userId="0e53f415fda5f162" providerId="LiveId" clId="{96A426BE-1E66-4402-8A5F-2922836D7F01}" dt="2019-09-28T20:05:52.641" v="5" actId="26606"/>
        <pc:sldMkLst>
          <pc:docMk/>
          <pc:sldMk cId="2997861544" sldId="267"/>
        </pc:sldMkLst>
        <pc:spChg chg="mod ord">
          <ac:chgData name="Sarah Gothard" userId="0e53f415fda5f162" providerId="LiveId" clId="{96A426BE-1E66-4402-8A5F-2922836D7F01}" dt="2019-09-28T20:05:52.641" v="5" actId="26606"/>
          <ac:spMkLst>
            <pc:docMk/>
            <pc:sldMk cId="2997861544" sldId="267"/>
            <ac:spMk id="4" creationId="{39557597-9B15-45D3-B2BE-1EB9049BBB78}"/>
          </ac:spMkLst>
        </pc:spChg>
        <pc:spChg chg="add">
          <ac:chgData name="Sarah Gothard" userId="0e53f415fda5f162" providerId="LiveId" clId="{96A426BE-1E66-4402-8A5F-2922836D7F01}" dt="2019-09-28T20:05:52.641" v="5" actId="26606"/>
          <ac:spMkLst>
            <pc:docMk/>
            <pc:sldMk cId="2997861544" sldId="267"/>
            <ac:spMk id="12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5:52.641" v="5" actId="26606"/>
          <ac:spMkLst>
            <pc:docMk/>
            <pc:sldMk cId="2997861544" sldId="267"/>
            <ac:spMk id="14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5:52.641" v="5" actId="26606"/>
          <ac:picMkLst>
            <pc:docMk/>
            <pc:sldMk cId="2997861544" sldId="267"/>
            <ac:picMk id="7" creationId="{8C4DEBB4-D5FA-4AB4-9C3A-495FB76A18D1}"/>
          </ac:picMkLst>
        </pc:picChg>
      </pc:sldChg>
      <pc:sldChg chg="addSp modSp mod setBg">
        <pc:chgData name="Sarah Gothard" userId="0e53f415fda5f162" providerId="LiveId" clId="{96A426BE-1E66-4402-8A5F-2922836D7F01}" dt="2019-09-28T20:06:03.353" v="8" actId="26606"/>
        <pc:sldMkLst>
          <pc:docMk/>
          <pc:sldMk cId="1790383242" sldId="268"/>
        </pc:sldMkLst>
        <pc:spChg chg="mod ord">
          <ac:chgData name="Sarah Gothard" userId="0e53f415fda5f162" providerId="LiveId" clId="{96A426BE-1E66-4402-8A5F-2922836D7F01}" dt="2019-09-28T20:06:03.353" v="8" actId="26606"/>
          <ac:spMkLst>
            <pc:docMk/>
            <pc:sldMk cId="1790383242" sldId="268"/>
            <ac:spMk id="4" creationId="{1D31E83F-A44A-474D-BF6A-186582C84DFD}"/>
          </ac:spMkLst>
        </pc:spChg>
        <pc:spChg chg="add">
          <ac:chgData name="Sarah Gothard" userId="0e53f415fda5f162" providerId="LiveId" clId="{96A426BE-1E66-4402-8A5F-2922836D7F01}" dt="2019-09-28T20:06:03.353" v="8" actId="26606"/>
          <ac:spMkLst>
            <pc:docMk/>
            <pc:sldMk cId="1790383242" sldId="268"/>
            <ac:spMk id="10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6:03.353" v="8" actId="26606"/>
          <ac:spMkLst>
            <pc:docMk/>
            <pc:sldMk cId="1790383242" sldId="268"/>
            <ac:spMk id="12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6:03.353" v="8" actId="26606"/>
          <ac:picMkLst>
            <pc:docMk/>
            <pc:sldMk cId="1790383242" sldId="268"/>
            <ac:picMk id="5" creationId="{942B69D9-7C35-4316-A53B-853ADEB3F10C}"/>
          </ac:picMkLst>
        </pc:picChg>
      </pc:sldChg>
      <pc:sldChg chg="addSp modSp mod setBg">
        <pc:chgData name="Sarah Gothard" userId="0e53f415fda5f162" providerId="LiveId" clId="{96A426BE-1E66-4402-8A5F-2922836D7F01}" dt="2019-09-28T20:05:45.758" v="3" actId="26606"/>
        <pc:sldMkLst>
          <pc:docMk/>
          <pc:sldMk cId="1715946190" sldId="269"/>
        </pc:sldMkLst>
        <pc:spChg chg="mod ord">
          <ac:chgData name="Sarah Gothard" userId="0e53f415fda5f162" providerId="LiveId" clId="{96A426BE-1E66-4402-8A5F-2922836D7F01}" dt="2019-09-28T20:05:45.758" v="3" actId="26606"/>
          <ac:spMkLst>
            <pc:docMk/>
            <pc:sldMk cId="1715946190" sldId="269"/>
            <ac:spMk id="4" creationId="{A3A1522B-024A-4975-B0FB-DE3D425DC4A0}"/>
          </ac:spMkLst>
        </pc:spChg>
        <pc:spChg chg="add">
          <ac:chgData name="Sarah Gothard" userId="0e53f415fda5f162" providerId="LiveId" clId="{96A426BE-1E66-4402-8A5F-2922836D7F01}" dt="2019-09-28T20:05:45.758" v="3" actId="26606"/>
          <ac:spMkLst>
            <pc:docMk/>
            <pc:sldMk cId="1715946190" sldId="269"/>
            <ac:spMk id="11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5:45.758" v="3" actId="26606"/>
          <ac:spMkLst>
            <pc:docMk/>
            <pc:sldMk cId="1715946190" sldId="269"/>
            <ac:spMk id="13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5:45.758" v="3" actId="26606"/>
          <ac:picMkLst>
            <pc:docMk/>
            <pc:sldMk cId="1715946190" sldId="269"/>
            <ac:picMk id="6" creationId="{2604C85C-FC29-4284-AAC8-C1F8E7A72099}"/>
          </ac:picMkLst>
        </pc:picChg>
      </pc:sldChg>
      <pc:sldChg chg="addSp modSp mod setBg">
        <pc:chgData name="Sarah Gothard" userId="0e53f415fda5f162" providerId="LiveId" clId="{96A426BE-1E66-4402-8A5F-2922836D7F01}" dt="2019-09-28T20:05:56.179" v="6" actId="26606"/>
        <pc:sldMkLst>
          <pc:docMk/>
          <pc:sldMk cId="3182312235" sldId="270"/>
        </pc:sldMkLst>
        <pc:spChg chg="mod ord">
          <ac:chgData name="Sarah Gothard" userId="0e53f415fda5f162" providerId="LiveId" clId="{96A426BE-1E66-4402-8A5F-2922836D7F01}" dt="2019-09-28T20:05:56.179" v="6" actId="26606"/>
          <ac:spMkLst>
            <pc:docMk/>
            <pc:sldMk cId="3182312235" sldId="270"/>
            <ac:spMk id="4" creationId="{39557597-9B15-45D3-B2BE-1EB9049BBB78}"/>
          </ac:spMkLst>
        </pc:spChg>
        <pc:spChg chg="add">
          <ac:chgData name="Sarah Gothard" userId="0e53f415fda5f162" providerId="LiveId" clId="{96A426BE-1E66-4402-8A5F-2922836D7F01}" dt="2019-09-28T20:05:56.179" v="6" actId="26606"/>
          <ac:spMkLst>
            <pc:docMk/>
            <pc:sldMk cId="3182312235" sldId="270"/>
            <ac:spMk id="10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5:56.179" v="6" actId="26606"/>
          <ac:spMkLst>
            <pc:docMk/>
            <pc:sldMk cId="3182312235" sldId="270"/>
            <ac:spMk id="12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5:56.179" v="6" actId="26606"/>
          <ac:picMkLst>
            <pc:docMk/>
            <pc:sldMk cId="3182312235" sldId="270"/>
            <ac:picMk id="5" creationId="{89CF18C1-17A1-4AED-A902-27A885810CBC}"/>
          </ac:picMkLst>
        </pc:picChg>
      </pc:sldChg>
      <pc:sldChg chg="addSp modSp mod setBg">
        <pc:chgData name="Sarah Gothard" userId="0e53f415fda5f162" providerId="LiveId" clId="{96A426BE-1E66-4402-8A5F-2922836D7F01}" dt="2019-09-28T20:06:08.362" v="9" actId="26606"/>
        <pc:sldMkLst>
          <pc:docMk/>
          <pc:sldMk cId="1597148400" sldId="271"/>
        </pc:sldMkLst>
        <pc:spChg chg="mod ord">
          <ac:chgData name="Sarah Gothard" userId="0e53f415fda5f162" providerId="LiveId" clId="{96A426BE-1E66-4402-8A5F-2922836D7F01}" dt="2019-09-28T20:06:08.362" v="9" actId="26606"/>
          <ac:spMkLst>
            <pc:docMk/>
            <pc:sldMk cId="1597148400" sldId="271"/>
            <ac:spMk id="4" creationId="{1D31E83F-A44A-474D-BF6A-186582C84DFD}"/>
          </ac:spMkLst>
        </pc:spChg>
        <pc:spChg chg="add">
          <ac:chgData name="Sarah Gothard" userId="0e53f415fda5f162" providerId="LiveId" clId="{96A426BE-1E66-4402-8A5F-2922836D7F01}" dt="2019-09-28T20:06:08.362" v="9" actId="26606"/>
          <ac:spMkLst>
            <pc:docMk/>
            <pc:sldMk cId="1597148400" sldId="271"/>
            <ac:spMk id="10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6:08.362" v="9" actId="26606"/>
          <ac:spMkLst>
            <pc:docMk/>
            <pc:sldMk cId="1597148400" sldId="271"/>
            <ac:spMk id="12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6:08.362" v="9" actId="26606"/>
          <ac:picMkLst>
            <pc:docMk/>
            <pc:sldMk cId="1597148400" sldId="271"/>
            <ac:picMk id="5" creationId="{E48F1717-0B95-4B68-A831-966AD4661506}"/>
          </ac:picMkLst>
        </pc:picChg>
      </pc:sldChg>
      <pc:sldChg chg="addSp modSp mod setBg">
        <pc:chgData name="Sarah Gothard" userId="0e53f415fda5f162" providerId="LiveId" clId="{96A426BE-1E66-4402-8A5F-2922836D7F01}" dt="2019-09-28T20:06:16.723" v="10" actId="26606"/>
        <pc:sldMkLst>
          <pc:docMk/>
          <pc:sldMk cId="1418399385" sldId="272"/>
        </pc:sldMkLst>
        <pc:spChg chg="mod ord">
          <ac:chgData name="Sarah Gothard" userId="0e53f415fda5f162" providerId="LiveId" clId="{96A426BE-1E66-4402-8A5F-2922836D7F01}" dt="2019-09-28T20:06:16.723" v="10" actId="26606"/>
          <ac:spMkLst>
            <pc:docMk/>
            <pc:sldMk cId="1418399385" sldId="272"/>
            <ac:spMk id="4" creationId="{A3A1522B-024A-4975-B0FB-DE3D425DC4A0}"/>
          </ac:spMkLst>
        </pc:spChg>
        <pc:spChg chg="add">
          <ac:chgData name="Sarah Gothard" userId="0e53f415fda5f162" providerId="LiveId" clId="{96A426BE-1E66-4402-8A5F-2922836D7F01}" dt="2019-09-28T20:06:16.723" v="10" actId="26606"/>
          <ac:spMkLst>
            <pc:docMk/>
            <pc:sldMk cId="1418399385" sldId="272"/>
            <ac:spMk id="11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6:16.723" v="10" actId="26606"/>
          <ac:spMkLst>
            <pc:docMk/>
            <pc:sldMk cId="1418399385" sldId="272"/>
            <ac:spMk id="13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6:16.723" v="10" actId="26606"/>
          <ac:picMkLst>
            <pc:docMk/>
            <pc:sldMk cId="1418399385" sldId="272"/>
            <ac:picMk id="6" creationId="{38E8C91C-05D0-416C-B49F-30DDB6C7D1FA}"/>
          </ac:picMkLst>
        </pc:picChg>
      </pc:sldChg>
      <pc:sldChg chg="addSp modSp mod setBg">
        <pc:chgData name="Sarah Gothard" userId="0e53f415fda5f162" providerId="LiveId" clId="{96A426BE-1E66-4402-8A5F-2922836D7F01}" dt="2019-09-28T20:05:37.795" v="1" actId="26606"/>
        <pc:sldMkLst>
          <pc:docMk/>
          <pc:sldMk cId="3806378093" sldId="276"/>
        </pc:sldMkLst>
        <pc:spChg chg="mod ord">
          <ac:chgData name="Sarah Gothard" userId="0e53f415fda5f162" providerId="LiveId" clId="{96A426BE-1E66-4402-8A5F-2922836D7F01}" dt="2019-09-28T20:05:37.795" v="1" actId="26606"/>
          <ac:spMkLst>
            <pc:docMk/>
            <pc:sldMk cId="3806378093" sldId="276"/>
            <ac:spMk id="4" creationId="{F3FDF894-C5FF-42A5-A3A7-7401ECE8DC23}"/>
          </ac:spMkLst>
        </pc:spChg>
        <pc:spChg chg="add">
          <ac:chgData name="Sarah Gothard" userId="0e53f415fda5f162" providerId="LiveId" clId="{96A426BE-1E66-4402-8A5F-2922836D7F01}" dt="2019-09-28T20:05:37.795" v="1" actId="26606"/>
          <ac:spMkLst>
            <pc:docMk/>
            <pc:sldMk cId="3806378093" sldId="276"/>
            <ac:spMk id="14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5:37.795" v="1" actId="26606"/>
          <ac:spMkLst>
            <pc:docMk/>
            <pc:sldMk cId="3806378093" sldId="276"/>
            <ac:spMk id="16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5:37.795" v="1" actId="26606"/>
          <ac:picMkLst>
            <pc:docMk/>
            <pc:sldMk cId="3806378093" sldId="276"/>
            <ac:picMk id="9" creationId="{F77E1227-E555-4DC8-875A-282D7E2F2B79}"/>
          </ac:picMkLst>
        </pc:picChg>
      </pc:sldChg>
      <pc:sldChg chg="addSp modSp mod setBg">
        <pc:chgData name="Sarah Gothard" userId="0e53f415fda5f162" providerId="LiveId" clId="{96A426BE-1E66-4402-8A5F-2922836D7F01}" dt="2019-09-28T20:05:49.337" v="4" actId="26606"/>
        <pc:sldMkLst>
          <pc:docMk/>
          <pc:sldMk cId="686687356" sldId="277"/>
        </pc:sldMkLst>
        <pc:spChg chg="mod ord">
          <ac:chgData name="Sarah Gothard" userId="0e53f415fda5f162" providerId="LiveId" clId="{96A426BE-1E66-4402-8A5F-2922836D7F01}" dt="2019-09-28T20:05:49.337" v="4" actId="26606"/>
          <ac:spMkLst>
            <pc:docMk/>
            <pc:sldMk cId="686687356" sldId="277"/>
            <ac:spMk id="4" creationId="{A3A1522B-024A-4975-B0FB-DE3D425DC4A0}"/>
          </ac:spMkLst>
        </pc:spChg>
        <pc:spChg chg="add">
          <ac:chgData name="Sarah Gothard" userId="0e53f415fda5f162" providerId="LiveId" clId="{96A426BE-1E66-4402-8A5F-2922836D7F01}" dt="2019-09-28T20:05:49.337" v="4" actId="26606"/>
          <ac:spMkLst>
            <pc:docMk/>
            <pc:sldMk cId="686687356" sldId="277"/>
            <ac:spMk id="11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5:49.337" v="4" actId="26606"/>
          <ac:spMkLst>
            <pc:docMk/>
            <pc:sldMk cId="686687356" sldId="277"/>
            <ac:spMk id="13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5:49.337" v="4" actId="26606"/>
          <ac:picMkLst>
            <pc:docMk/>
            <pc:sldMk cId="686687356" sldId="277"/>
            <ac:picMk id="6" creationId="{38E8C91C-05D0-416C-B49F-30DDB6C7D1FA}"/>
          </ac:picMkLst>
        </pc:picChg>
      </pc:sldChg>
      <pc:sldChg chg="addSp modSp mod setBg">
        <pc:chgData name="Sarah Gothard" userId="0e53f415fda5f162" providerId="LiveId" clId="{96A426BE-1E66-4402-8A5F-2922836D7F01}" dt="2019-09-28T20:05:59.620" v="7" actId="26606"/>
        <pc:sldMkLst>
          <pc:docMk/>
          <pc:sldMk cId="3382607631" sldId="278"/>
        </pc:sldMkLst>
        <pc:spChg chg="mod ord">
          <ac:chgData name="Sarah Gothard" userId="0e53f415fda5f162" providerId="LiveId" clId="{96A426BE-1E66-4402-8A5F-2922836D7F01}" dt="2019-09-28T20:05:59.620" v="7" actId="26606"/>
          <ac:spMkLst>
            <pc:docMk/>
            <pc:sldMk cId="3382607631" sldId="278"/>
            <ac:spMk id="4" creationId="{A3A1522B-024A-4975-B0FB-DE3D425DC4A0}"/>
          </ac:spMkLst>
        </pc:spChg>
        <pc:spChg chg="add">
          <ac:chgData name="Sarah Gothard" userId="0e53f415fda5f162" providerId="LiveId" clId="{96A426BE-1E66-4402-8A5F-2922836D7F01}" dt="2019-09-28T20:05:59.620" v="7" actId="26606"/>
          <ac:spMkLst>
            <pc:docMk/>
            <pc:sldMk cId="3382607631" sldId="278"/>
            <ac:spMk id="11" creationId="{01D0AF59-99C3-4251-AB9A-C966C6AD4400}"/>
          </ac:spMkLst>
        </pc:spChg>
        <pc:spChg chg="add">
          <ac:chgData name="Sarah Gothard" userId="0e53f415fda5f162" providerId="LiveId" clId="{96A426BE-1E66-4402-8A5F-2922836D7F01}" dt="2019-09-28T20:05:59.620" v="7" actId="26606"/>
          <ac:spMkLst>
            <pc:docMk/>
            <pc:sldMk cId="3382607631" sldId="278"/>
            <ac:spMk id="13" creationId="{1855405F-37A2-4869-9154-F8BE3BECE6C3}"/>
          </ac:spMkLst>
        </pc:spChg>
        <pc:picChg chg="mod">
          <ac:chgData name="Sarah Gothard" userId="0e53f415fda5f162" providerId="LiveId" clId="{96A426BE-1E66-4402-8A5F-2922836D7F01}" dt="2019-09-28T20:05:59.620" v="7" actId="26606"/>
          <ac:picMkLst>
            <pc:docMk/>
            <pc:sldMk cId="3382607631" sldId="278"/>
            <ac:picMk id="6" creationId="{38E8C91C-05D0-416C-B49F-30DDB6C7D1FA}"/>
          </ac:picMkLst>
        </pc:picChg>
      </pc:sldChg>
    </pc:docChg>
  </pc:docChgLst>
  <pc:docChgLst>
    <pc:chgData name="Sarah Gothard" userId="0e53f415fda5f162" providerId="LiveId" clId="{3C572B4D-67BA-4B11-B34A-6765A68CB587}"/>
    <pc:docChg chg="custSel addSld delSld modSld sldOrd modMainMaster">
      <pc:chgData name="Sarah Gothard" userId="0e53f415fda5f162" providerId="LiveId" clId="{3C572B4D-67BA-4B11-B34A-6765A68CB587}" dt="2019-09-02T16:36:14.664" v="68"/>
      <pc:docMkLst>
        <pc:docMk/>
      </pc:docMkLst>
      <pc:sldChg chg="addSp delSp modTransition setBg">
        <pc:chgData name="Sarah Gothard" userId="0e53f415fda5f162" providerId="LiveId" clId="{3C572B4D-67BA-4B11-B34A-6765A68CB587}" dt="2019-09-02T16:11:46.410" v="22"/>
        <pc:sldMkLst>
          <pc:docMk/>
          <pc:sldMk cId="2211167003" sldId="257"/>
        </pc:sldMkLst>
        <pc:picChg chg="add">
          <ac:chgData name="Sarah Gothard" userId="0e53f415fda5f162" providerId="LiveId" clId="{3C572B4D-67BA-4B11-B34A-6765A68CB587}" dt="2019-09-02T16:11:46.410" v="22"/>
          <ac:picMkLst>
            <pc:docMk/>
            <pc:sldMk cId="2211167003" sldId="257"/>
            <ac:picMk id="2" creationId="{81613FCA-B3F4-4F1F-A8B3-B64EBFECA8DE}"/>
          </ac:picMkLst>
        </pc:picChg>
        <pc:picChg chg="del">
          <ac:chgData name="Sarah Gothard" userId="0e53f415fda5f162" providerId="LiveId" clId="{3C572B4D-67BA-4B11-B34A-6765A68CB587}" dt="2019-09-02T16:10:09.005" v="0" actId="478"/>
          <ac:picMkLst>
            <pc:docMk/>
            <pc:sldMk cId="2211167003" sldId="257"/>
            <ac:picMk id="7" creationId="{64ACD545-905C-420A-9D96-EDAF9103331A}"/>
          </ac:picMkLst>
        </pc:picChg>
      </pc:sldChg>
      <pc:sldChg chg="addSp delSp modTransition">
        <pc:chgData name="Sarah Gothard" userId="0e53f415fda5f162" providerId="LiveId" clId="{3C572B4D-67BA-4B11-B34A-6765A68CB587}" dt="2019-09-02T16:36:14.664" v="68"/>
        <pc:sldMkLst>
          <pc:docMk/>
          <pc:sldMk cId="2997861544" sldId="267"/>
        </pc:sldMkLst>
        <pc:spChg chg="del">
          <ac:chgData name="Sarah Gothard" userId="0e53f415fda5f162" providerId="LiveId" clId="{3C572B4D-67BA-4B11-B34A-6765A68CB587}" dt="2019-09-02T16:19:37.062" v="35" actId="478"/>
          <ac:spMkLst>
            <pc:docMk/>
            <pc:sldMk cId="2997861544" sldId="267"/>
            <ac:spMk id="2" creationId="{51047CC5-A7FE-43AF-8267-A37431E93049}"/>
          </ac:spMkLst>
        </pc:spChg>
        <pc:picChg chg="del">
          <ac:chgData name="Sarah Gothard" userId="0e53f415fda5f162" providerId="LiveId" clId="{3C572B4D-67BA-4B11-B34A-6765A68CB587}" dt="2019-09-02T16:19:35.062" v="34" actId="478"/>
          <ac:picMkLst>
            <pc:docMk/>
            <pc:sldMk cId="2997861544" sldId="267"/>
            <ac:picMk id="3" creationId="{5E166AD8-B256-478B-8A7F-F0731F32D220}"/>
          </ac:picMkLst>
        </pc:picChg>
        <pc:picChg chg="add del">
          <ac:chgData name="Sarah Gothard" userId="0e53f415fda5f162" providerId="LiveId" clId="{3C572B4D-67BA-4B11-B34A-6765A68CB587}" dt="2019-09-02T16:34:59.801" v="65" actId="478"/>
          <ac:picMkLst>
            <pc:docMk/>
            <pc:sldMk cId="2997861544" sldId="267"/>
            <ac:picMk id="5" creationId="{F2452292-941A-4AC4-8AAD-A904037E2DB8}"/>
          </ac:picMkLst>
        </pc:picChg>
        <pc:picChg chg="add del">
          <ac:chgData name="Sarah Gothard" userId="0e53f415fda5f162" providerId="LiveId" clId="{3C572B4D-67BA-4B11-B34A-6765A68CB587}" dt="2019-09-02T16:36:14.071" v="67" actId="478"/>
          <ac:picMkLst>
            <pc:docMk/>
            <pc:sldMk cId="2997861544" sldId="267"/>
            <ac:picMk id="6" creationId="{8F6DD905-D17C-4256-8787-22937FBA3A09}"/>
          </ac:picMkLst>
        </pc:picChg>
        <pc:picChg chg="add">
          <ac:chgData name="Sarah Gothard" userId="0e53f415fda5f162" providerId="LiveId" clId="{3C572B4D-67BA-4B11-B34A-6765A68CB587}" dt="2019-09-02T16:36:14.664" v="68"/>
          <ac:picMkLst>
            <pc:docMk/>
            <pc:sldMk cId="2997861544" sldId="267"/>
            <ac:picMk id="7" creationId="{8C4DEBB4-D5FA-4AB4-9C3A-495FB76A18D1}"/>
          </ac:picMkLst>
        </pc:picChg>
      </pc:sldChg>
      <pc:sldChg chg="addSp delSp modTransition">
        <pc:chgData name="Sarah Gothard" userId="0e53f415fda5f162" providerId="LiveId" clId="{3C572B4D-67BA-4B11-B34A-6765A68CB587}" dt="2019-09-02T16:20:27.592" v="39"/>
        <pc:sldMkLst>
          <pc:docMk/>
          <pc:sldMk cId="1790383242" sldId="268"/>
        </pc:sldMkLst>
        <pc:spChg chg="del">
          <ac:chgData name="Sarah Gothard" userId="0e53f415fda5f162" providerId="LiveId" clId="{3C572B4D-67BA-4B11-B34A-6765A68CB587}" dt="2019-09-02T16:20:26.780" v="38" actId="478"/>
          <ac:spMkLst>
            <pc:docMk/>
            <pc:sldMk cId="1790383242" sldId="268"/>
            <ac:spMk id="2" creationId="{107F8D84-4C17-4094-9008-8B1121A10B4C}"/>
          </ac:spMkLst>
        </pc:spChg>
        <pc:picChg chg="del">
          <ac:chgData name="Sarah Gothard" userId="0e53f415fda5f162" providerId="LiveId" clId="{3C572B4D-67BA-4B11-B34A-6765A68CB587}" dt="2019-09-02T16:20:25.171" v="37" actId="478"/>
          <ac:picMkLst>
            <pc:docMk/>
            <pc:sldMk cId="1790383242" sldId="268"/>
            <ac:picMk id="3" creationId="{A2A913AD-799E-4A2F-BE65-E1D29F446648}"/>
          </ac:picMkLst>
        </pc:picChg>
        <pc:picChg chg="add">
          <ac:chgData name="Sarah Gothard" userId="0e53f415fda5f162" providerId="LiveId" clId="{3C572B4D-67BA-4B11-B34A-6765A68CB587}" dt="2019-09-02T16:20:27.592" v="39"/>
          <ac:picMkLst>
            <pc:docMk/>
            <pc:sldMk cId="1790383242" sldId="268"/>
            <ac:picMk id="5" creationId="{942B69D9-7C35-4316-A53B-853ADEB3F10C}"/>
          </ac:picMkLst>
        </pc:picChg>
      </pc:sldChg>
      <pc:sldChg chg="addSp delSp ord modTransition">
        <pc:chgData name="Sarah Gothard" userId="0e53f415fda5f162" providerId="LiveId" clId="{3C572B4D-67BA-4B11-B34A-6765A68CB587}" dt="2019-09-02T16:25:56.602" v="45"/>
        <pc:sldMkLst>
          <pc:docMk/>
          <pc:sldMk cId="1715946190" sldId="269"/>
        </pc:sldMkLst>
        <pc:spChg chg="del">
          <ac:chgData name="Sarah Gothard" userId="0e53f415fda5f162" providerId="LiveId" clId="{3C572B4D-67BA-4B11-B34A-6765A68CB587}" dt="2019-09-02T16:23:54.987" v="41" actId="478"/>
          <ac:spMkLst>
            <pc:docMk/>
            <pc:sldMk cId="1715946190" sldId="269"/>
            <ac:spMk id="2" creationId="{DB8C9F2A-04A2-43AD-8DF1-55B1E303F477}"/>
          </ac:spMkLst>
        </pc:spChg>
        <pc:picChg chg="del">
          <ac:chgData name="Sarah Gothard" userId="0e53f415fda5f162" providerId="LiveId" clId="{3C572B4D-67BA-4B11-B34A-6765A68CB587}" dt="2019-09-02T16:23:52.880" v="40" actId="478"/>
          <ac:picMkLst>
            <pc:docMk/>
            <pc:sldMk cId="1715946190" sldId="269"/>
            <ac:picMk id="3" creationId="{EF9E3055-504C-4554-8513-F57EB254FC61}"/>
          </ac:picMkLst>
        </pc:picChg>
        <pc:picChg chg="add del">
          <ac:chgData name="Sarah Gothard" userId="0e53f415fda5f162" providerId="LiveId" clId="{3C572B4D-67BA-4B11-B34A-6765A68CB587}" dt="2019-09-02T16:25:55.987" v="44" actId="478"/>
          <ac:picMkLst>
            <pc:docMk/>
            <pc:sldMk cId="1715946190" sldId="269"/>
            <ac:picMk id="5" creationId="{4AB70B4E-7B20-4642-A91C-A9CF0ABDACED}"/>
          </ac:picMkLst>
        </pc:picChg>
        <pc:picChg chg="add">
          <ac:chgData name="Sarah Gothard" userId="0e53f415fda5f162" providerId="LiveId" clId="{3C572B4D-67BA-4B11-B34A-6765A68CB587}" dt="2019-09-02T16:25:56.602" v="45"/>
          <ac:picMkLst>
            <pc:docMk/>
            <pc:sldMk cId="1715946190" sldId="269"/>
            <ac:picMk id="6" creationId="{2604C85C-FC29-4284-AAC8-C1F8E7A72099}"/>
          </ac:picMkLst>
        </pc:picChg>
      </pc:sldChg>
      <pc:sldChg chg="addSp delSp ord modTransition">
        <pc:chgData name="Sarah Gothard" userId="0e53f415fda5f162" providerId="LiveId" clId="{3C572B4D-67BA-4B11-B34A-6765A68CB587}" dt="2019-09-02T16:27:39.495" v="49"/>
        <pc:sldMkLst>
          <pc:docMk/>
          <pc:sldMk cId="3182312235" sldId="270"/>
        </pc:sldMkLst>
        <pc:spChg chg="del">
          <ac:chgData name="Sarah Gothard" userId="0e53f415fda5f162" providerId="LiveId" clId="{3C572B4D-67BA-4B11-B34A-6765A68CB587}" dt="2019-09-02T16:27:35.649" v="47" actId="478"/>
          <ac:spMkLst>
            <pc:docMk/>
            <pc:sldMk cId="3182312235" sldId="270"/>
            <ac:spMk id="2" creationId="{88421C3D-2C56-4992-8C37-41999A988F22}"/>
          </ac:spMkLst>
        </pc:spChg>
        <pc:picChg chg="del">
          <ac:chgData name="Sarah Gothard" userId="0e53f415fda5f162" providerId="LiveId" clId="{3C572B4D-67BA-4B11-B34A-6765A68CB587}" dt="2019-09-02T16:27:33.473" v="46" actId="478"/>
          <ac:picMkLst>
            <pc:docMk/>
            <pc:sldMk cId="3182312235" sldId="270"/>
            <ac:picMk id="3" creationId="{28259ABD-0D04-40C7-91BF-93466DA6F058}"/>
          </ac:picMkLst>
        </pc:picChg>
        <pc:picChg chg="add">
          <ac:chgData name="Sarah Gothard" userId="0e53f415fda5f162" providerId="LiveId" clId="{3C572B4D-67BA-4B11-B34A-6765A68CB587}" dt="2019-09-02T16:27:36.368" v="48"/>
          <ac:picMkLst>
            <pc:docMk/>
            <pc:sldMk cId="3182312235" sldId="270"/>
            <ac:picMk id="5" creationId="{89CF18C1-17A1-4AED-A902-27A885810CBC}"/>
          </ac:picMkLst>
        </pc:picChg>
      </pc:sldChg>
      <pc:sldChg chg="addSp delSp modTransition">
        <pc:chgData name="Sarah Gothard" userId="0e53f415fda5f162" providerId="LiveId" clId="{3C572B4D-67BA-4B11-B34A-6765A68CB587}" dt="2019-09-02T16:28:14.705" v="52"/>
        <pc:sldMkLst>
          <pc:docMk/>
          <pc:sldMk cId="1597148400" sldId="271"/>
        </pc:sldMkLst>
        <pc:spChg chg="del">
          <ac:chgData name="Sarah Gothard" userId="0e53f415fda5f162" providerId="LiveId" clId="{3C572B4D-67BA-4B11-B34A-6765A68CB587}" dt="2019-09-02T16:28:13.822" v="51" actId="478"/>
          <ac:spMkLst>
            <pc:docMk/>
            <pc:sldMk cId="1597148400" sldId="271"/>
            <ac:spMk id="2" creationId="{E35C1D17-A8DE-4E24-ADDB-5CFB81659BAE}"/>
          </ac:spMkLst>
        </pc:spChg>
        <pc:picChg chg="del">
          <ac:chgData name="Sarah Gothard" userId="0e53f415fda5f162" providerId="LiveId" clId="{3C572B4D-67BA-4B11-B34A-6765A68CB587}" dt="2019-09-02T16:28:12.096" v="50" actId="478"/>
          <ac:picMkLst>
            <pc:docMk/>
            <pc:sldMk cId="1597148400" sldId="271"/>
            <ac:picMk id="3" creationId="{D28ED126-0053-48B0-AA5F-1DF981579916}"/>
          </ac:picMkLst>
        </pc:picChg>
        <pc:picChg chg="add">
          <ac:chgData name="Sarah Gothard" userId="0e53f415fda5f162" providerId="LiveId" clId="{3C572B4D-67BA-4B11-B34A-6765A68CB587}" dt="2019-09-02T16:28:14.705" v="52"/>
          <ac:picMkLst>
            <pc:docMk/>
            <pc:sldMk cId="1597148400" sldId="271"/>
            <ac:picMk id="5" creationId="{E48F1717-0B95-4B68-A831-966AD4661506}"/>
          </ac:picMkLst>
        </pc:picChg>
      </pc:sldChg>
      <pc:sldChg chg="addSp delSp modTransition">
        <pc:chgData name="Sarah Gothard" userId="0e53f415fda5f162" providerId="LiveId" clId="{3C572B4D-67BA-4B11-B34A-6765A68CB587}" dt="2019-09-02T16:33:45.548" v="62"/>
        <pc:sldMkLst>
          <pc:docMk/>
          <pc:sldMk cId="1418399385" sldId="272"/>
        </pc:sldMkLst>
        <pc:spChg chg="del">
          <ac:chgData name="Sarah Gothard" userId="0e53f415fda5f162" providerId="LiveId" clId="{3C572B4D-67BA-4B11-B34A-6765A68CB587}" dt="2019-09-02T16:30:03.594" v="54" actId="478"/>
          <ac:spMkLst>
            <pc:docMk/>
            <pc:sldMk cId="1418399385" sldId="272"/>
            <ac:spMk id="2" creationId="{78090F61-11F5-4082-B6D3-8CE47A51FC09}"/>
          </ac:spMkLst>
        </pc:spChg>
        <pc:picChg chg="del">
          <ac:chgData name="Sarah Gothard" userId="0e53f415fda5f162" providerId="LiveId" clId="{3C572B4D-67BA-4B11-B34A-6765A68CB587}" dt="2019-09-02T16:30:01.744" v="53" actId="478"/>
          <ac:picMkLst>
            <pc:docMk/>
            <pc:sldMk cId="1418399385" sldId="272"/>
            <ac:picMk id="3" creationId="{C36BB039-E491-4F68-9812-905D9FAFB695}"/>
          </ac:picMkLst>
        </pc:picChg>
        <pc:picChg chg="add del">
          <ac:chgData name="Sarah Gothard" userId="0e53f415fda5f162" providerId="LiveId" clId="{3C572B4D-67BA-4B11-B34A-6765A68CB587}" dt="2019-09-02T16:33:29.381" v="56" actId="478"/>
          <ac:picMkLst>
            <pc:docMk/>
            <pc:sldMk cId="1418399385" sldId="272"/>
            <ac:picMk id="5" creationId="{96355F68-AA8F-4101-BF01-4C8FF0822203}"/>
          </ac:picMkLst>
        </pc:picChg>
        <pc:picChg chg="add">
          <ac:chgData name="Sarah Gothard" userId="0e53f415fda5f162" providerId="LiveId" clId="{3C572B4D-67BA-4B11-B34A-6765A68CB587}" dt="2019-09-02T16:33:30.325" v="57"/>
          <ac:picMkLst>
            <pc:docMk/>
            <pc:sldMk cId="1418399385" sldId="272"/>
            <ac:picMk id="6" creationId="{38E8C91C-05D0-416C-B49F-30DDB6C7D1FA}"/>
          </ac:picMkLst>
        </pc:picChg>
        <pc:picChg chg="add del">
          <ac:chgData name="Sarah Gothard" userId="0e53f415fda5f162" providerId="LiveId" clId="{3C572B4D-67BA-4B11-B34A-6765A68CB587}" dt="2019-09-02T16:33:45.548" v="62"/>
          <ac:picMkLst>
            <pc:docMk/>
            <pc:sldMk cId="1418399385" sldId="272"/>
            <ac:picMk id="7" creationId="{C299013A-0144-4807-B557-922EBF0B8D32}"/>
          </ac:picMkLst>
        </pc:picChg>
      </pc:sldChg>
      <pc:sldChg chg="addSp delSp add modTransition setBg">
        <pc:chgData name="Sarah Gothard" userId="0e53f415fda5f162" providerId="LiveId" clId="{3C572B4D-67BA-4B11-B34A-6765A68CB587}" dt="2019-09-02T16:18:31.389" v="33"/>
        <pc:sldMkLst>
          <pc:docMk/>
          <pc:sldMk cId="3806378093" sldId="276"/>
        </pc:sldMkLst>
        <pc:spChg chg="del">
          <ac:chgData name="Sarah Gothard" userId="0e53f415fda5f162" providerId="LiveId" clId="{3C572B4D-67BA-4B11-B34A-6765A68CB587}" dt="2019-09-02T16:11:51.894" v="23" actId="478"/>
          <ac:spMkLst>
            <pc:docMk/>
            <pc:sldMk cId="3806378093" sldId="276"/>
            <ac:spMk id="2" creationId="{AFF2C647-DEC3-49D5-B486-A449D83D9384}"/>
          </ac:spMkLst>
        </pc:spChg>
        <pc:spChg chg="del">
          <ac:chgData name="Sarah Gothard" userId="0e53f415fda5f162" providerId="LiveId" clId="{3C572B4D-67BA-4B11-B34A-6765A68CB587}" dt="2019-09-02T16:11:54.441" v="24" actId="478"/>
          <ac:spMkLst>
            <pc:docMk/>
            <pc:sldMk cId="3806378093" sldId="276"/>
            <ac:spMk id="3" creationId="{16D442E8-5FF4-495B-915C-053B7604C7E3}"/>
          </ac:spMkLst>
        </pc:spChg>
        <pc:picChg chg="add del">
          <ac:chgData name="Sarah Gothard" userId="0e53f415fda5f162" providerId="LiveId" clId="{3C572B4D-67BA-4B11-B34A-6765A68CB587}" dt="2019-09-02T16:15:18.947" v="26"/>
          <ac:picMkLst>
            <pc:docMk/>
            <pc:sldMk cId="3806378093" sldId="276"/>
            <ac:picMk id="5" creationId="{22EA182A-E233-4295-A6AE-D8C881251E8D}"/>
          </ac:picMkLst>
        </pc:picChg>
        <pc:picChg chg="add del">
          <ac:chgData name="Sarah Gothard" userId="0e53f415fda5f162" providerId="LiveId" clId="{3C572B4D-67BA-4B11-B34A-6765A68CB587}" dt="2019-09-02T16:16:35.462" v="28" actId="478"/>
          <ac:picMkLst>
            <pc:docMk/>
            <pc:sldMk cId="3806378093" sldId="276"/>
            <ac:picMk id="6" creationId="{FD3FEA29-4452-4E06-A45C-CC2987D29C2E}"/>
          </ac:picMkLst>
        </pc:picChg>
        <pc:picChg chg="add del">
          <ac:chgData name="Sarah Gothard" userId="0e53f415fda5f162" providerId="LiveId" clId="{3C572B4D-67BA-4B11-B34A-6765A68CB587}" dt="2019-09-02T16:17:51.814" v="30" actId="478"/>
          <ac:picMkLst>
            <pc:docMk/>
            <pc:sldMk cId="3806378093" sldId="276"/>
            <ac:picMk id="7" creationId="{E6789967-516F-432E-82EB-01A6D54FA591}"/>
          </ac:picMkLst>
        </pc:picChg>
        <pc:picChg chg="add del">
          <ac:chgData name="Sarah Gothard" userId="0e53f415fda5f162" providerId="LiveId" clId="{3C572B4D-67BA-4B11-B34A-6765A68CB587}" dt="2019-09-02T16:18:30.827" v="32" actId="478"/>
          <ac:picMkLst>
            <pc:docMk/>
            <pc:sldMk cId="3806378093" sldId="276"/>
            <ac:picMk id="8" creationId="{D91553C5-9B32-4F71-A8CD-97BEA53C3213}"/>
          </ac:picMkLst>
        </pc:picChg>
        <pc:picChg chg="add">
          <ac:chgData name="Sarah Gothard" userId="0e53f415fda5f162" providerId="LiveId" clId="{3C572B4D-67BA-4B11-B34A-6765A68CB587}" dt="2019-09-02T16:18:31.389" v="33"/>
          <ac:picMkLst>
            <pc:docMk/>
            <pc:sldMk cId="3806378093" sldId="276"/>
            <ac:picMk id="9" creationId="{F77E1227-E555-4DC8-875A-282D7E2F2B79}"/>
          </ac:picMkLst>
        </pc:picChg>
      </pc:sldChg>
      <pc:sldChg chg="add">
        <pc:chgData name="Sarah Gothard" userId="0e53f415fda5f162" providerId="LiveId" clId="{3C572B4D-67BA-4B11-B34A-6765A68CB587}" dt="2019-09-02T16:33:53.351" v="63"/>
        <pc:sldMkLst>
          <pc:docMk/>
          <pc:sldMk cId="686687356" sldId="277"/>
        </pc:sldMkLst>
      </pc:sldChg>
      <pc:sldChg chg="add">
        <pc:chgData name="Sarah Gothard" userId="0e53f415fda5f162" providerId="LiveId" clId="{3C572B4D-67BA-4B11-B34A-6765A68CB587}" dt="2019-09-02T16:33:55.742" v="64"/>
        <pc:sldMkLst>
          <pc:docMk/>
          <pc:sldMk cId="3382607631" sldId="278"/>
        </pc:sldMkLst>
      </pc:sldChg>
      <pc:sldMasterChg chg="delSp modSp modTransition setBg modSldLayout">
        <pc:chgData name="Sarah Gothard" userId="0e53f415fda5f162" providerId="LiveId" clId="{3C572B4D-67BA-4B11-B34A-6765A68CB587}" dt="2019-09-02T16:11:38.114" v="21"/>
        <pc:sldMasterMkLst>
          <pc:docMk/>
          <pc:sldMasterMk cId="584311641" sldId="2147483696"/>
        </pc:sldMasterMkLst>
        <pc:spChg chg="del">
          <ac:chgData name="Sarah Gothard" userId="0e53f415fda5f162" providerId="LiveId" clId="{3C572B4D-67BA-4B11-B34A-6765A68CB587}" dt="2019-09-02T16:11:29.692" v="18" actId="478"/>
          <ac:spMkLst>
            <pc:docMk/>
            <pc:sldMasterMk cId="584311641" sldId="2147483696"/>
            <ac:spMk id="2" creationId="{00000000-0000-0000-0000-000000000000}"/>
          </ac:spMkLst>
        </pc:spChg>
        <pc:spChg chg="del">
          <ac:chgData name="Sarah Gothard" userId="0e53f415fda5f162" providerId="LiveId" clId="{3C572B4D-67BA-4B11-B34A-6765A68CB587}" dt="2019-09-02T16:11:31.161" v="19" actId="478"/>
          <ac:spMkLst>
            <pc:docMk/>
            <pc:sldMasterMk cId="584311641" sldId="2147483696"/>
            <ac:spMk id="3" creationId="{00000000-0000-0000-0000-000000000000}"/>
          </ac:spMkLst>
        </pc:spChg>
        <pc:spChg chg="mod">
          <ac:chgData name="Sarah Gothard" userId="0e53f415fda5f162" providerId="LiveId" clId="{3C572B4D-67BA-4B11-B34A-6765A68CB587}" dt="2019-09-02T16:11:23.050" v="17" actId="1035"/>
          <ac:spMkLst>
            <pc:docMk/>
            <pc:sldMasterMk cId="584311641" sldId="2147483696"/>
            <ac:spMk id="5" creationId="{00000000-0000-0000-0000-000000000000}"/>
          </ac:spMkLst>
        </pc:spChg>
        <pc:sldLayoutChg chg="modSp 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3299922564" sldId="2147483697"/>
          </pc:sldLayoutMkLst>
          <pc:spChg chg="mod">
            <ac:chgData name="Sarah Gothard" userId="0e53f415fda5f162" providerId="LiveId" clId="{3C572B4D-67BA-4B11-B34A-6765A68CB587}" dt="2019-09-02T16:11:14.553" v="10" actId="207"/>
            <ac:spMkLst>
              <pc:docMk/>
              <pc:sldMasterMk cId="584311641" sldId="2147483696"/>
              <pc:sldLayoutMk cId="3299922564" sldId="2147483697"/>
              <ac:spMk id="5" creationId="{00000000-0000-0000-0000-000000000000}"/>
            </ac:spMkLst>
          </pc:spChg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115007286" sldId="2147483698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516154051" sldId="2147483699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3945390842" sldId="2147483700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1552510920" sldId="2147483701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1979141578" sldId="2147483702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3190188393" sldId="2147483703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3974576551" sldId="2147483704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1077893965" sldId="2147483705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3880526474" sldId="2147483706"/>
          </pc:sldLayoutMkLst>
        </pc:sldLayoutChg>
        <pc:sldLayoutChg chg="modTransition setBg">
          <pc:chgData name="Sarah Gothard" userId="0e53f415fda5f162" providerId="LiveId" clId="{3C572B4D-67BA-4B11-B34A-6765A68CB587}" dt="2019-09-02T16:11:38.114" v="21"/>
          <pc:sldLayoutMkLst>
            <pc:docMk/>
            <pc:sldMasterMk cId="584311641" sldId="2147483696"/>
            <pc:sldLayoutMk cId="35982828" sldId="2147483707"/>
          </pc:sldLayoutMkLst>
        </pc:sldLayoutChg>
      </pc:sldMasterChg>
    </pc:docChg>
  </pc:docChgLst>
  <pc:docChgLst>
    <pc:chgData name="Sarah Gothard" userId="0e53f415fda5f162" providerId="LiveId" clId="{E3836F94-1ADF-48F9-9324-7F11623D8C4E}"/>
  </pc:docChgLst>
  <pc:docChgLst>
    <pc:chgData name="Sarah Gothard" userId="0e53f415fda5f162" providerId="LiveId" clId="{C2CDB12E-2016-4691-B662-B6782DFFDC39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2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2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5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1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8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7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9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616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116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613FCA-B3F4-4F1F-A8B3-B64EBFECA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97600"/>
            <a:ext cx="10905066" cy="22628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E8C91C-05D0-416C-B49F-30DDB6C7D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1522B-024A-4975-B0FB-DE3D425D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1839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7E1227-E555-4DC8-875A-282D7E2F2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FDF894-C5FF-42A5-A3A7-7401ECE8D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0637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04C85C-FC29-4284-AAC8-C1F8E7A72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1522B-024A-4975-B0FB-DE3D425D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1594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E8C91C-05D0-416C-B49F-30DDB6C7D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1522B-024A-4975-B0FB-DE3D425D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86687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4DEBB4-D5FA-4AB4-9C3A-495FB76A1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57597-9B15-45D3-B2BE-1EB9049BB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9786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CF18C1-17A1-4AED-A902-27A885810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57597-9B15-45D3-B2BE-1EB9049BB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82312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E8C91C-05D0-416C-B49F-30DDB6C7D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1522B-024A-4975-B0FB-DE3D425D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8260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2B69D9-7C35-4316-A53B-853ADEB3F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1E83F-A44A-474D-BF6A-186582C84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90383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8F1717-0B95-4B68-A831-966AD4661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1E83F-A44A-474D-BF6A-186582C84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9714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2019-09-28T20:06:16Z</dcterms:created>
  <dcterms:modified xsi:type="dcterms:W3CDTF">2019-09-28T20:06:27Z</dcterms:modified>
</cp:coreProperties>
</file>