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3"/>
  </p:notesMasterIdLst>
  <p:handoutMasterIdLst>
    <p:handoutMasterId r:id="rId14"/>
  </p:handoutMasterIdLst>
  <p:sldIdLst>
    <p:sldId id="339" r:id="rId3"/>
    <p:sldId id="334" r:id="rId4"/>
    <p:sldId id="340" r:id="rId5"/>
    <p:sldId id="341" r:id="rId6"/>
    <p:sldId id="342" r:id="rId7"/>
    <p:sldId id="343" r:id="rId8"/>
    <p:sldId id="348" r:id="rId9"/>
    <p:sldId id="345" r:id="rId10"/>
    <p:sldId id="346" r:id="rId11"/>
    <p:sldId id="34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3"/>
            <p14:sldId id="348"/>
            <p14:sldId id="345"/>
            <p14:sldId id="346"/>
            <p14:sldId id="34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60" d="100"/>
          <a:sy n="60" d="100"/>
        </p:scale>
        <p:origin x="90" y="9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12/23/2025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12/23/2025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12/23/2025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12/23/2025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12/23/2025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12/23/2025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12/23/2025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12/23/2025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E9181921-E2A4-D6D2-5300-BCDB3AEE76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0749" y="2487194"/>
            <a:ext cx="10443411" cy="1883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461AC7-31F4-BEB2-EAA3-57A7AA69AC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118C36D8-A344-C871-283C-C4A860D0AE7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8A9F58-7EB8-ED46-4BC3-768759D44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93121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B22C9376-7EA0-E7F7-1B7A-DBCF1895C20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638783" y="0"/>
            <a:ext cx="10914434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573F5B-B6A8-4D68-F7F2-BB4635E547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A39124-B1D3-53AA-5E01-4999F6754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A5156FCF-790C-8EDD-29D7-BA3674E47E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39368"/>
            <a:ext cx="12192000" cy="4779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331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B29027-224E-01A5-6500-4E6F1E856B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F6ACBCB4-51F9-6710-5CF8-A483CE3BE60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3135B6-E852-1C55-07E7-170990ABE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28920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DEAC27-6F07-6869-5C52-787C9A2444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ACF55B2A-5E14-CE94-8391-149E76B9B43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248652" y="0"/>
            <a:ext cx="11694695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E3097C-83D9-5B98-F725-FD23611D9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75172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589FB4-0636-E125-A885-27444A0EFB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CC3B11-DB60-97C0-FC6C-8655DED02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9BABB508-C4E9-31B5-B46F-77922337C1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17144"/>
            <a:ext cx="12192000" cy="4823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157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6C60A2-20D8-8F2B-4479-CC93AC0BB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B5638450-FB96-3D4E-1050-FD1A846A3B7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BBC45D-1109-7B95-FABF-6073A79FD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028294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01678E-A342-E76A-C5F1-0046C7D4E3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C13998-F05F-A63A-AB61-39D17E096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F679B7EB-A694-117B-1DFE-5C4A6FCBEF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649" y="1233181"/>
            <a:ext cx="12012701" cy="4391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1937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68FB35-B350-6A81-B9BB-ACA5D66DBE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C1A7B7CC-9F90-99E7-AD51-E4E8082D74E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638783" y="0"/>
            <a:ext cx="10914434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A5BA96-52B9-2C1E-60EE-16BAF6627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9801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24</cp:revision>
  <dcterms:created xsi:type="dcterms:W3CDTF">2019-10-21T12:59:19Z</dcterms:created>
  <dcterms:modified xsi:type="dcterms:W3CDTF">2025-12-23T18:00:54Z</dcterms:modified>
</cp:coreProperties>
</file>