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2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9B3A19-B1E6-47AE-851C-D2568E75A176}" v="19" dt="2019-09-28T19:31:48.461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2449" autoAdjust="0"/>
  </p:normalViewPr>
  <p:slideViewPr>
    <p:cSldViewPr snapToGrid="0" showGuides="1">
      <p:cViewPr varScale="1">
        <p:scale>
          <a:sx n="66" d="100"/>
          <a:sy n="66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913FB4AF-D711-42F0-8715-AD337AF5B3B8}"/>
    <pc:docChg chg="undo custSel mod addSld delSld modSld">
      <pc:chgData name="Sarah Gothard" userId="0e53f415fda5f162" providerId="LiveId" clId="{913FB4AF-D711-42F0-8715-AD337AF5B3B8}" dt="2019-09-28T19:32:02.832" v="53" actId="26606"/>
      <pc:docMkLst>
        <pc:docMk/>
      </pc:docMkLst>
      <pc:sldChg chg="addSp delSp modSp mod setBg">
        <pc:chgData name="Sarah Gothard" userId="0e53f415fda5f162" providerId="LiveId" clId="{913FB4AF-D711-42F0-8715-AD337AF5B3B8}" dt="2019-09-28T19:32:02.832" v="53" actId="26606"/>
        <pc:sldMkLst>
          <pc:docMk/>
          <pc:sldMk cId="2211167003" sldId="257"/>
        </pc:sldMkLst>
        <pc:spChg chg="mod ord">
          <ac:chgData name="Sarah Gothard" userId="0e53f415fda5f162" providerId="LiveId" clId="{913FB4AF-D711-42F0-8715-AD337AF5B3B8}" dt="2019-09-28T19:32:02.832" v="53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913FB4AF-D711-42F0-8715-AD337AF5B3B8}" dt="2019-09-28T19:32:02.832" v="53" actId="26606"/>
          <ac:spMkLst>
            <pc:docMk/>
            <pc:sldMk cId="2211167003" sldId="257"/>
            <ac:spMk id="7" creationId="{B9FF99BD-075F-4761-A995-6FC574BD25EA}"/>
          </ac:spMkLst>
        </pc:spChg>
        <pc:spChg chg="add">
          <ac:chgData name="Sarah Gothard" userId="0e53f415fda5f162" providerId="LiveId" clId="{913FB4AF-D711-42F0-8715-AD337AF5B3B8}" dt="2019-09-28T19:32:02.832" v="53" actId="26606"/>
          <ac:spMkLst>
            <pc:docMk/>
            <pc:sldMk cId="2211167003" sldId="257"/>
            <ac:spMk id="8" creationId="{A7B21A54-9BA3-4EA9-B460-5A829ADD9051}"/>
          </ac:spMkLst>
        </pc:spChg>
        <pc:spChg chg="add">
          <ac:chgData name="Sarah Gothard" userId="0e53f415fda5f162" providerId="LiveId" clId="{913FB4AF-D711-42F0-8715-AD337AF5B3B8}" dt="2019-09-28T19:32:02.832" v="53" actId="26606"/>
          <ac:spMkLst>
            <pc:docMk/>
            <pc:sldMk cId="2211167003" sldId="257"/>
            <ac:spMk id="9" creationId="{6FA8F714-B9D8-488A-8CCA-E9948FF913A9}"/>
          </ac:spMkLst>
        </pc:spChg>
        <pc:spChg chg="add del">
          <ac:chgData name="Sarah Gothard" userId="0e53f415fda5f162" providerId="LiveId" clId="{913FB4AF-D711-42F0-8715-AD337AF5B3B8}" dt="2019-09-28T19:28:53.382" v="46" actId="26606"/>
          <ac:spMkLst>
            <pc:docMk/>
            <pc:sldMk cId="2211167003" sldId="257"/>
            <ac:spMk id="10" creationId="{B9FF99BD-075F-4761-A995-6FC574BD25EA}"/>
          </ac:spMkLst>
        </pc:spChg>
        <pc:spChg chg="add del">
          <ac:chgData name="Sarah Gothard" userId="0e53f415fda5f162" providerId="LiveId" clId="{913FB4AF-D711-42F0-8715-AD337AF5B3B8}" dt="2019-09-28T19:28:53.382" v="46" actId="26606"/>
          <ac:spMkLst>
            <pc:docMk/>
            <pc:sldMk cId="2211167003" sldId="257"/>
            <ac:spMk id="12" creationId="{A7B21A54-9BA3-4EA9-B460-5A829ADD9051}"/>
          </ac:spMkLst>
        </pc:spChg>
        <pc:spChg chg="add del">
          <ac:chgData name="Sarah Gothard" userId="0e53f415fda5f162" providerId="LiveId" clId="{913FB4AF-D711-42F0-8715-AD337AF5B3B8}" dt="2019-09-28T19:28:53.382" v="46" actId="26606"/>
          <ac:spMkLst>
            <pc:docMk/>
            <pc:sldMk cId="2211167003" sldId="257"/>
            <ac:spMk id="14" creationId="{6FA8F714-B9D8-488A-8CCA-E9948FF913A9}"/>
          </ac:spMkLst>
        </pc:spChg>
        <pc:picChg chg="del">
          <ac:chgData name="Sarah Gothard" userId="0e53f415fda5f162" providerId="LiveId" clId="{913FB4AF-D711-42F0-8715-AD337AF5B3B8}" dt="2019-09-28T19:20:56.423" v="0" actId="478"/>
          <ac:picMkLst>
            <pc:docMk/>
            <pc:sldMk cId="2211167003" sldId="257"/>
            <ac:picMk id="2" creationId="{91E18D4A-7A24-44E3-9CD4-4C7099BBB029}"/>
          </ac:picMkLst>
        </pc:picChg>
        <pc:picChg chg="add mod">
          <ac:chgData name="Sarah Gothard" userId="0e53f415fda5f162" providerId="LiveId" clId="{913FB4AF-D711-42F0-8715-AD337AF5B3B8}" dt="2019-09-28T19:32:02.832" v="53" actId="26606"/>
          <ac:picMkLst>
            <pc:docMk/>
            <pc:sldMk cId="2211167003" sldId="257"/>
            <ac:picMk id="3" creationId="{9D2DEB29-C890-4632-932C-F79D34CE148C}"/>
          </ac:picMkLst>
        </pc:picChg>
      </pc:sldChg>
      <pc:sldChg chg="addSp delSp modSp mod setBg">
        <pc:chgData name="Sarah Gothard" userId="0e53f415fda5f162" providerId="LiveId" clId="{913FB4AF-D711-42F0-8715-AD337AF5B3B8}" dt="2019-09-28T19:29:28.219" v="48" actId="26606"/>
        <pc:sldMkLst>
          <pc:docMk/>
          <pc:sldMk cId="881212814" sldId="258"/>
        </pc:sldMkLst>
        <pc:spChg chg="mod ord">
          <ac:chgData name="Sarah Gothard" userId="0e53f415fda5f162" providerId="LiveId" clId="{913FB4AF-D711-42F0-8715-AD337AF5B3B8}" dt="2019-09-28T19:29:28.219" v="48" actId="26606"/>
          <ac:spMkLst>
            <pc:docMk/>
            <pc:sldMk cId="881212814" sldId="258"/>
            <ac:spMk id="2" creationId="{BD19ED8D-CA23-46CC-9CAB-E7417060513A}"/>
          </ac:spMkLst>
        </pc:spChg>
        <pc:spChg chg="add del">
          <ac:chgData name="Sarah Gothard" userId="0e53f415fda5f162" providerId="LiveId" clId="{913FB4AF-D711-42F0-8715-AD337AF5B3B8}" dt="2019-09-28T19:28:55.462" v="47" actId="26606"/>
          <ac:spMkLst>
            <pc:docMk/>
            <pc:sldMk cId="881212814" sldId="258"/>
            <ac:spMk id="8" creationId="{01D0AF59-99C3-4251-AB9A-C966C6AD4400}"/>
          </ac:spMkLst>
        </pc:spChg>
        <pc:spChg chg="add del">
          <ac:chgData name="Sarah Gothard" userId="0e53f415fda5f162" providerId="LiveId" clId="{913FB4AF-D711-42F0-8715-AD337AF5B3B8}" dt="2019-09-28T19:28:55.462" v="47" actId="26606"/>
          <ac:spMkLst>
            <pc:docMk/>
            <pc:sldMk cId="881212814" sldId="258"/>
            <ac:spMk id="9" creationId="{1855405F-37A2-4869-9154-F8BE3BECE6C3}"/>
          </ac:spMkLst>
        </pc:spChg>
        <pc:spChg chg="add">
          <ac:chgData name="Sarah Gothard" userId="0e53f415fda5f162" providerId="LiveId" clId="{913FB4AF-D711-42F0-8715-AD337AF5B3B8}" dt="2019-09-28T19:29:28.219" v="48" actId="26606"/>
          <ac:spMkLst>
            <pc:docMk/>
            <pc:sldMk cId="881212814" sldId="258"/>
            <ac:spMk id="10" creationId="{01D0AF59-99C3-4251-AB9A-C966C6AD4400}"/>
          </ac:spMkLst>
        </pc:spChg>
        <pc:spChg chg="add del">
          <ac:chgData name="Sarah Gothard" userId="0e53f415fda5f162" providerId="LiveId" clId="{913FB4AF-D711-42F0-8715-AD337AF5B3B8}" dt="2019-09-28T19:27:53.817" v="39" actId="26606"/>
          <ac:spMkLst>
            <pc:docMk/>
            <pc:sldMk cId="881212814" sldId="258"/>
            <ac:spMk id="11" creationId="{B9FF99BD-075F-4761-A995-6FC574BD25EA}"/>
          </ac:spMkLst>
        </pc:spChg>
        <pc:spChg chg="add">
          <ac:chgData name="Sarah Gothard" userId="0e53f415fda5f162" providerId="LiveId" clId="{913FB4AF-D711-42F0-8715-AD337AF5B3B8}" dt="2019-09-28T19:29:28.219" v="48" actId="26606"/>
          <ac:spMkLst>
            <pc:docMk/>
            <pc:sldMk cId="881212814" sldId="258"/>
            <ac:spMk id="12" creationId="{1855405F-37A2-4869-9154-F8BE3BECE6C3}"/>
          </ac:spMkLst>
        </pc:spChg>
        <pc:spChg chg="add del">
          <ac:chgData name="Sarah Gothard" userId="0e53f415fda5f162" providerId="LiveId" clId="{913FB4AF-D711-42F0-8715-AD337AF5B3B8}" dt="2019-09-28T19:27:53.817" v="39" actId="26606"/>
          <ac:spMkLst>
            <pc:docMk/>
            <pc:sldMk cId="881212814" sldId="258"/>
            <ac:spMk id="13" creationId="{A7B21A54-9BA3-4EA9-B460-5A829ADD9051}"/>
          </ac:spMkLst>
        </pc:spChg>
        <pc:spChg chg="add del">
          <ac:chgData name="Sarah Gothard" userId="0e53f415fda5f162" providerId="LiveId" clId="{913FB4AF-D711-42F0-8715-AD337AF5B3B8}" dt="2019-09-28T19:27:53.817" v="39" actId="26606"/>
          <ac:spMkLst>
            <pc:docMk/>
            <pc:sldMk cId="881212814" sldId="258"/>
            <ac:spMk id="15" creationId="{6FA8F714-B9D8-488A-8CCA-E9948FF913A9}"/>
          </ac:spMkLst>
        </pc:spChg>
        <pc:picChg chg="add del">
          <ac:chgData name="Sarah Gothard" userId="0e53f415fda5f162" providerId="LiveId" clId="{913FB4AF-D711-42F0-8715-AD337AF5B3B8}" dt="2019-09-28T19:25:40.663" v="34" actId="478"/>
          <ac:picMkLst>
            <pc:docMk/>
            <pc:sldMk cId="881212814" sldId="258"/>
            <ac:picMk id="3" creationId="{69CEF05D-E9A4-463D-B010-FC2BC8989915}"/>
          </ac:picMkLst>
        </pc:picChg>
        <pc:picChg chg="del">
          <ac:chgData name="Sarah Gothard" userId="0e53f415fda5f162" providerId="LiveId" clId="{913FB4AF-D711-42F0-8715-AD337AF5B3B8}" dt="2019-09-28T19:20:58.147" v="1" actId="478"/>
          <ac:picMkLst>
            <pc:docMk/>
            <pc:sldMk cId="881212814" sldId="258"/>
            <ac:picMk id="4" creationId="{97C54F76-5963-474E-95C4-C6EAEF29F618}"/>
          </ac:picMkLst>
        </pc:picChg>
        <pc:picChg chg="add del">
          <ac:chgData name="Sarah Gothard" userId="0e53f415fda5f162" providerId="LiveId" clId="{913FB4AF-D711-42F0-8715-AD337AF5B3B8}" dt="2019-09-28T19:27:47.388" v="36" actId="478"/>
          <ac:picMkLst>
            <pc:docMk/>
            <pc:sldMk cId="881212814" sldId="258"/>
            <ac:picMk id="5" creationId="{F5159525-5AF4-40BD-AEF0-3E35F8D2B26D}"/>
          </ac:picMkLst>
        </pc:picChg>
        <pc:picChg chg="add mod">
          <ac:chgData name="Sarah Gothard" userId="0e53f415fda5f162" providerId="LiveId" clId="{913FB4AF-D711-42F0-8715-AD337AF5B3B8}" dt="2019-09-28T19:29:28.219" v="48" actId="26606"/>
          <ac:picMkLst>
            <pc:docMk/>
            <pc:sldMk cId="881212814" sldId="258"/>
            <ac:picMk id="6" creationId="{A180A35E-9E22-4139-A6B8-AFE568203986}"/>
          </ac:picMkLst>
        </pc:picChg>
      </pc:sldChg>
      <pc:sldChg chg="addSp delSp modSp add mod setBg">
        <pc:chgData name="Sarah Gothard" userId="0e53f415fda5f162" providerId="LiveId" clId="{913FB4AF-D711-42F0-8715-AD337AF5B3B8}" dt="2019-09-28T19:28:52.673" v="45" actId="14100"/>
        <pc:sldMkLst>
          <pc:docMk/>
          <pc:sldMk cId="1117244103" sldId="259"/>
        </pc:sldMkLst>
        <pc:spChg chg="mod ord">
          <ac:chgData name="Sarah Gothard" userId="0e53f415fda5f162" providerId="LiveId" clId="{913FB4AF-D711-42F0-8715-AD337AF5B3B8}" dt="2019-09-28T19:23:10.732" v="32" actId="26606"/>
          <ac:spMkLst>
            <pc:docMk/>
            <pc:sldMk cId="1117244103" sldId="259"/>
            <ac:spMk id="2" creationId="{BD19ED8D-CA23-46CC-9CAB-E7417060513A}"/>
          </ac:spMkLst>
        </pc:spChg>
        <pc:spChg chg="add">
          <ac:chgData name="Sarah Gothard" userId="0e53f415fda5f162" providerId="LiveId" clId="{913FB4AF-D711-42F0-8715-AD337AF5B3B8}" dt="2019-09-28T19:23:10.732" v="32" actId="26606"/>
          <ac:spMkLst>
            <pc:docMk/>
            <pc:sldMk cId="1117244103" sldId="259"/>
            <ac:spMk id="9" creationId="{01D0AF59-99C3-4251-AB9A-C966C6AD4400}"/>
          </ac:spMkLst>
        </pc:spChg>
        <pc:spChg chg="add">
          <ac:chgData name="Sarah Gothard" userId="0e53f415fda5f162" providerId="LiveId" clId="{913FB4AF-D711-42F0-8715-AD337AF5B3B8}" dt="2019-09-28T19:23:10.732" v="32" actId="26606"/>
          <ac:spMkLst>
            <pc:docMk/>
            <pc:sldMk cId="1117244103" sldId="259"/>
            <ac:spMk id="11" creationId="{1855405F-37A2-4869-9154-F8BE3BECE6C3}"/>
          </ac:spMkLst>
        </pc:spChg>
        <pc:picChg chg="add del">
          <ac:chgData name="Sarah Gothard" userId="0e53f415fda5f162" providerId="LiveId" clId="{913FB4AF-D711-42F0-8715-AD337AF5B3B8}" dt="2019-09-28T19:22:08.677" v="16" actId="478"/>
          <ac:picMkLst>
            <pc:docMk/>
            <pc:sldMk cId="1117244103" sldId="259"/>
            <ac:picMk id="3" creationId="{354DF79B-ABF7-4BC1-8EAF-74ED3C415232}"/>
          </ac:picMkLst>
        </pc:picChg>
        <pc:picChg chg="add mod">
          <ac:chgData name="Sarah Gothard" userId="0e53f415fda5f162" providerId="LiveId" clId="{913FB4AF-D711-42F0-8715-AD337AF5B3B8}" dt="2019-09-28T19:28:52.673" v="45" actId="14100"/>
          <ac:picMkLst>
            <pc:docMk/>
            <pc:sldMk cId="1117244103" sldId="259"/>
            <ac:picMk id="4" creationId="{AB4C8B48-0D3E-4A1A-80B8-5E2805676497}"/>
          </ac:picMkLst>
        </pc:picChg>
      </pc:sldChg>
      <pc:sldChg chg="del">
        <pc:chgData name="Sarah Gothard" userId="0e53f415fda5f162" providerId="LiveId" clId="{913FB4AF-D711-42F0-8715-AD337AF5B3B8}" dt="2019-09-28T19:21:00.581" v="2" actId="2696"/>
        <pc:sldMkLst>
          <pc:docMk/>
          <pc:sldMk cId="3344799597" sldId="259"/>
        </pc:sldMkLst>
      </pc:sldChg>
      <pc:sldChg chg="del">
        <pc:chgData name="Sarah Gothard" userId="0e53f415fda5f162" providerId="LiveId" clId="{913FB4AF-D711-42F0-8715-AD337AF5B3B8}" dt="2019-09-28T19:21:00.595" v="3" actId="2696"/>
        <pc:sldMkLst>
          <pc:docMk/>
          <pc:sldMk cId="2867479353" sldId="260"/>
        </pc:sldMkLst>
      </pc:sldChg>
      <pc:sldChg chg="addSp modSp add mod setBg">
        <pc:chgData name="Sarah Gothard" userId="0e53f415fda5f162" providerId="LiveId" clId="{913FB4AF-D711-42F0-8715-AD337AF5B3B8}" dt="2019-09-28T19:30:54.175" v="50" actId="26606"/>
        <pc:sldMkLst>
          <pc:docMk/>
          <pc:sldMk cId="3798288133" sldId="260"/>
        </pc:sldMkLst>
        <pc:spChg chg="mod ord">
          <ac:chgData name="Sarah Gothard" userId="0e53f415fda5f162" providerId="LiveId" clId="{913FB4AF-D711-42F0-8715-AD337AF5B3B8}" dt="2019-09-28T19:30:54.175" v="50" actId="26606"/>
          <ac:spMkLst>
            <pc:docMk/>
            <pc:sldMk cId="3798288133" sldId="260"/>
            <ac:spMk id="2" creationId="{BD19ED8D-CA23-46CC-9CAB-E7417060513A}"/>
          </ac:spMkLst>
        </pc:spChg>
        <pc:spChg chg="add">
          <ac:chgData name="Sarah Gothard" userId="0e53f415fda5f162" providerId="LiveId" clId="{913FB4AF-D711-42F0-8715-AD337AF5B3B8}" dt="2019-09-28T19:30:54.175" v="50" actId="26606"/>
          <ac:spMkLst>
            <pc:docMk/>
            <pc:sldMk cId="3798288133" sldId="260"/>
            <ac:spMk id="8" creationId="{01D0AF59-99C3-4251-AB9A-C966C6AD4400}"/>
          </ac:spMkLst>
        </pc:spChg>
        <pc:spChg chg="add">
          <ac:chgData name="Sarah Gothard" userId="0e53f415fda5f162" providerId="LiveId" clId="{913FB4AF-D711-42F0-8715-AD337AF5B3B8}" dt="2019-09-28T19:30:54.175" v="50" actId="26606"/>
          <ac:spMkLst>
            <pc:docMk/>
            <pc:sldMk cId="3798288133" sldId="260"/>
            <ac:spMk id="10" creationId="{1855405F-37A2-4869-9154-F8BE3BECE6C3}"/>
          </ac:spMkLst>
        </pc:spChg>
        <pc:picChg chg="add mod">
          <ac:chgData name="Sarah Gothard" userId="0e53f415fda5f162" providerId="LiveId" clId="{913FB4AF-D711-42F0-8715-AD337AF5B3B8}" dt="2019-09-28T19:30:54.175" v="50" actId="26606"/>
          <ac:picMkLst>
            <pc:docMk/>
            <pc:sldMk cId="3798288133" sldId="260"/>
            <ac:picMk id="3" creationId="{9E17D802-2048-4C4A-BE4C-86A59CADE02D}"/>
          </ac:picMkLst>
        </pc:picChg>
      </pc:sldChg>
      <pc:sldChg chg="addSp modSp add del mod setBg">
        <pc:chgData name="Sarah Gothard" userId="0e53f415fda5f162" providerId="LiveId" clId="{913FB4AF-D711-42F0-8715-AD337AF5B3B8}" dt="2019-09-28T19:23:07.813" v="31" actId="26606"/>
        <pc:sldMkLst>
          <pc:docMk/>
          <pc:sldMk cId="1830098455" sldId="261"/>
        </pc:sldMkLst>
        <pc:spChg chg="mod ord">
          <ac:chgData name="Sarah Gothard" userId="0e53f415fda5f162" providerId="LiveId" clId="{913FB4AF-D711-42F0-8715-AD337AF5B3B8}" dt="2019-09-28T19:23:07.813" v="31" actId="26606"/>
          <ac:spMkLst>
            <pc:docMk/>
            <pc:sldMk cId="1830098455" sldId="261"/>
            <ac:spMk id="2" creationId="{BD19ED8D-CA23-46CC-9CAB-E7417060513A}"/>
          </ac:spMkLst>
        </pc:spChg>
        <pc:spChg chg="add">
          <ac:chgData name="Sarah Gothard" userId="0e53f415fda5f162" providerId="LiveId" clId="{913FB4AF-D711-42F0-8715-AD337AF5B3B8}" dt="2019-09-28T19:23:07.813" v="31" actId="26606"/>
          <ac:spMkLst>
            <pc:docMk/>
            <pc:sldMk cId="1830098455" sldId="261"/>
            <ac:spMk id="8" creationId="{01D0AF59-99C3-4251-AB9A-C966C6AD4400}"/>
          </ac:spMkLst>
        </pc:spChg>
        <pc:spChg chg="add">
          <ac:chgData name="Sarah Gothard" userId="0e53f415fda5f162" providerId="LiveId" clId="{913FB4AF-D711-42F0-8715-AD337AF5B3B8}" dt="2019-09-28T19:23:07.813" v="31" actId="26606"/>
          <ac:spMkLst>
            <pc:docMk/>
            <pc:sldMk cId="1830098455" sldId="261"/>
            <ac:spMk id="10" creationId="{1855405F-37A2-4869-9154-F8BE3BECE6C3}"/>
          </ac:spMkLst>
        </pc:spChg>
        <pc:picChg chg="add mod">
          <ac:chgData name="Sarah Gothard" userId="0e53f415fda5f162" providerId="LiveId" clId="{913FB4AF-D711-42F0-8715-AD337AF5B3B8}" dt="2019-09-28T19:23:07.813" v="31" actId="26606"/>
          <ac:picMkLst>
            <pc:docMk/>
            <pc:sldMk cId="1830098455" sldId="261"/>
            <ac:picMk id="3" creationId="{24321EA7-FB5B-4929-BC72-A2875F2780BF}"/>
          </ac:picMkLst>
        </pc:picChg>
      </pc:sldChg>
      <pc:sldChg chg="del">
        <pc:chgData name="Sarah Gothard" userId="0e53f415fda5f162" providerId="LiveId" clId="{913FB4AF-D711-42F0-8715-AD337AF5B3B8}" dt="2019-09-28T19:21:00.605" v="4" actId="2696"/>
        <pc:sldMkLst>
          <pc:docMk/>
          <pc:sldMk cId="2868822508" sldId="261"/>
        </pc:sldMkLst>
      </pc:sldChg>
      <pc:sldChg chg="addSp modSp add mod setBg">
        <pc:chgData name="Sarah Gothard" userId="0e53f415fda5f162" providerId="LiveId" clId="{913FB4AF-D711-42F0-8715-AD337AF5B3B8}" dt="2019-09-28T19:31:50.982" v="52" actId="26606"/>
        <pc:sldMkLst>
          <pc:docMk/>
          <pc:sldMk cId="2274787108" sldId="262"/>
        </pc:sldMkLst>
        <pc:spChg chg="mod ord">
          <ac:chgData name="Sarah Gothard" userId="0e53f415fda5f162" providerId="LiveId" clId="{913FB4AF-D711-42F0-8715-AD337AF5B3B8}" dt="2019-09-28T19:31:50.982" v="52" actId="26606"/>
          <ac:spMkLst>
            <pc:docMk/>
            <pc:sldMk cId="2274787108" sldId="262"/>
            <ac:spMk id="2" creationId="{BD19ED8D-CA23-46CC-9CAB-E7417060513A}"/>
          </ac:spMkLst>
        </pc:spChg>
        <pc:spChg chg="add">
          <ac:chgData name="Sarah Gothard" userId="0e53f415fda5f162" providerId="LiveId" clId="{913FB4AF-D711-42F0-8715-AD337AF5B3B8}" dt="2019-09-28T19:31:50.982" v="52" actId="26606"/>
          <ac:spMkLst>
            <pc:docMk/>
            <pc:sldMk cId="2274787108" sldId="262"/>
            <ac:spMk id="8" creationId="{01D0AF59-99C3-4251-AB9A-C966C6AD4400}"/>
          </ac:spMkLst>
        </pc:spChg>
        <pc:spChg chg="add">
          <ac:chgData name="Sarah Gothard" userId="0e53f415fda5f162" providerId="LiveId" clId="{913FB4AF-D711-42F0-8715-AD337AF5B3B8}" dt="2019-09-28T19:31:50.982" v="52" actId="26606"/>
          <ac:spMkLst>
            <pc:docMk/>
            <pc:sldMk cId="2274787108" sldId="262"/>
            <ac:spMk id="10" creationId="{1855405F-37A2-4869-9154-F8BE3BECE6C3}"/>
          </ac:spMkLst>
        </pc:spChg>
        <pc:picChg chg="add mod">
          <ac:chgData name="Sarah Gothard" userId="0e53f415fda5f162" providerId="LiveId" clId="{913FB4AF-D711-42F0-8715-AD337AF5B3B8}" dt="2019-09-28T19:31:50.982" v="52" actId="26606"/>
          <ac:picMkLst>
            <pc:docMk/>
            <pc:sldMk cId="2274787108" sldId="262"/>
            <ac:picMk id="3" creationId="{DDE9E541-9A76-43AC-B1D4-6F626F6D23F5}"/>
          </ac:picMkLst>
        </pc:picChg>
      </pc:sldChg>
      <pc:sldChg chg="del">
        <pc:chgData name="Sarah Gothard" userId="0e53f415fda5f162" providerId="LiveId" clId="{913FB4AF-D711-42F0-8715-AD337AF5B3B8}" dt="2019-09-28T19:21:00.614" v="5" actId="2696"/>
        <pc:sldMkLst>
          <pc:docMk/>
          <pc:sldMk cId="3112891627" sldId="262"/>
        </pc:sldMkLst>
      </pc:sldChg>
      <pc:sldChg chg="addSp modSp add mod setBg">
        <pc:chgData name="Sarah Gothard" userId="0e53f415fda5f162" providerId="LiveId" clId="{913FB4AF-D711-42F0-8715-AD337AF5B3B8}" dt="2019-09-28T19:22:17.950" v="20" actId="26606"/>
        <pc:sldMkLst>
          <pc:docMk/>
          <pc:sldMk cId="122355092" sldId="263"/>
        </pc:sldMkLst>
        <pc:spChg chg="mod ord">
          <ac:chgData name="Sarah Gothard" userId="0e53f415fda5f162" providerId="LiveId" clId="{913FB4AF-D711-42F0-8715-AD337AF5B3B8}" dt="2019-09-28T19:22:17.950" v="20" actId="26606"/>
          <ac:spMkLst>
            <pc:docMk/>
            <pc:sldMk cId="122355092" sldId="263"/>
            <ac:spMk id="2" creationId="{BD19ED8D-CA23-46CC-9CAB-E7417060513A}"/>
          </ac:spMkLst>
        </pc:spChg>
        <pc:spChg chg="add">
          <ac:chgData name="Sarah Gothard" userId="0e53f415fda5f162" providerId="LiveId" clId="{913FB4AF-D711-42F0-8715-AD337AF5B3B8}" dt="2019-09-28T19:22:17.950" v="20" actId="26606"/>
          <ac:spMkLst>
            <pc:docMk/>
            <pc:sldMk cId="122355092" sldId="263"/>
            <ac:spMk id="8" creationId="{01D0AF59-99C3-4251-AB9A-C966C6AD4400}"/>
          </ac:spMkLst>
        </pc:spChg>
        <pc:spChg chg="add">
          <ac:chgData name="Sarah Gothard" userId="0e53f415fda5f162" providerId="LiveId" clId="{913FB4AF-D711-42F0-8715-AD337AF5B3B8}" dt="2019-09-28T19:22:17.950" v="20" actId="26606"/>
          <ac:spMkLst>
            <pc:docMk/>
            <pc:sldMk cId="122355092" sldId="263"/>
            <ac:spMk id="10" creationId="{1855405F-37A2-4869-9154-F8BE3BECE6C3}"/>
          </ac:spMkLst>
        </pc:spChg>
        <pc:picChg chg="add mod">
          <ac:chgData name="Sarah Gothard" userId="0e53f415fda5f162" providerId="LiveId" clId="{913FB4AF-D711-42F0-8715-AD337AF5B3B8}" dt="2019-09-28T19:22:17.950" v="20" actId="26606"/>
          <ac:picMkLst>
            <pc:docMk/>
            <pc:sldMk cId="122355092" sldId="263"/>
            <ac:picMk id="3" creationId="{E0D4FB75-5EEF-4122-B273-0ACEFC86360C}"/>
          </ac:picMkLst>
        </pc:picChg>
      </pc:sldChg>
      <pc:sldChg chg="del">
        <pc:chgData name="Sarah Gothard" userId="0e53f415fda5f162" providerId="LiveId" clId="{913FB4AF-D711-42F0-8715-AD337AF5B3B8}" dt="2019-09-28T19:21:00.620" v="6" actId="2696"/>
        <pc:sldMkLst>
          <pc:docMk/>
          <pc:sldMk cId="2203086140" sldId="263"/>
        </pc:sldMkLst>
      </pc:sldChg>
      <pc:sldChg chg="del">
        <pc:chgData name="Sarah Gothard" userId="0e53f415fda5f162" providerId="LiveId" clId="{913FB4AF-D711-42F0-8715-AD337AF5B3B8}" dt="2019-09-28T19:21:00.625" v="7" actId="2696"/>
        <pc:sldMkLst>
          <pc:docMk/>
          <pc:sldMk cId="2050487735" sldId="264"/>
        </pc:sldMkLst>
      </pc:sldChg>
      <pc:sldChg chg="addSp delSp add del setBg delDesignElem">
        <pc:chgData name="Sarah Gothard" userId="0e53f415fda5f162" providerId="LiveId" clId="{913FB4AF-D711-42F0-8715-AD337AF5B3B8}" dt="2019-09-28T19:22:57.739" v="27"/>
        <pc:sldMkLst>
          <pc:docMk/>
          <pc:sldMk cId="2355832221" sldId="264"/>
        </pc:sldMkLst>
        <pc:spChg chg="add del">
          <ac:chgData name="Sarah Gothard" userId="0e53f415fda5f162" providerId="LiveId" clId="{913FB4AF-D711-42F0-8715-AD337AF5B3B8}" dt="2019-09-28T19:22:57.739" v="27"/>
          <ac:spMkLst>
            <pc:docMk/>
            <pc:sldMk cId="2355832221" sldId="264"/>
            <ac:spMk id="8" creationId="{01D0AF59-99C3-4251-AB9A-C966C6AD4400}"/>
          </ac:spMkLst>
        </pc:spChg>
        <pc:spChg chg="add del">
          <ac:chgData name="Sarah Gothard" userId="0e53f415fda5f162" providerId="LiveId" clId="{913FB4AF-D711-42F0-8715-AD337AF5B3B8}" dt="2019-09-28T19:22:57.739" v="27"/>
          <ac:spMkLst>
            <pc:docMk/>
            <pc:sldMk cId="2355832221" sldId="264"/>
            <ac:spMk id="10" creationId="{1855405F-37A2-4869-9154-F8BE3BECE6C3}"/>
          </ac:spMkLst>
        </pc:spChg>
      </pc:sldChg>
      <pc:sldChg chg="addSp delSp add del setBg delDesignElem">
        <pc:chgData name="Sarah Gothard" userId="0e53f415fda5f162" providerId="LiveId" clId="{913FB4AF-D711-42F0-8715-AD337AF5B3B8}" dt="2019-09-28T19:22:59.653" v="29"/>
        <pc:sldMkLst>
          <pc:docMk/>
          <pc:sldMk cId="3843410455" sldId="264"/>
        </pc:sldMkLst>
        <pc:spChg chg="add del">
          <ac:chgData name="Sarah Gothard" userId="0e53f415fda5f162" providerId="LiveId" clId="{913FB4AF-D711-42F0-8715-AD337AF5B3B8}" dt="2019-09-28T19:22:59.653" v="29"/>
          <ac:spMkLst>
            <pc:docMk/>
            <pc:sldMk cId="3843410455" sldId="264"/>
            <ac:spMk id="8" creationId="{01D0AF59-99C3-4251-AB9A-C966C6AD4400}"/>
          </ac:spMkLst>
        </pc:spChg>
        <pc:spChg chg="add del">
          <ac:chgData name="Sarah Gothard" userId="0e53f415fda5f162" providerId="LiveId" clId="{913FB4AF-D711-42F0-8715-AD337AF5B3B8}" dt="2019-09-28T19:22:59.653" v="29"/>
          <ac:spMkLst>
            <pc:docMk/>
            <pc:sldMk cId="3843410455" sldId="264"/>
            <ac:spMk id="10" creationId="{1855405F-37A2-4869-9154-F8BE3BECE6C3}"/>
          </ac:spMkLst>
        </pc:spChg>
      </pc:sldChg>
      <pc:sldChg chg="del">
        <pc:chgData name="Sarah Gothard" userId="0e53f415fda5f162" providerId="LiveId" clId="{913FB4AF-D711-42F0-8715-AD337AF5B3B8}" dt="2019-09-28T19:21:00.630" v="8" actId="2696"/>
        <pc:sldMkLst>
          <pc:docMk/>
          <pc:sldMk cId="1660772403" sldId="26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1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31523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3512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3185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765039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39493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16867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47753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01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840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8872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35023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45384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51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75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50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9/28/2019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7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75011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9/28/2019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28081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9/28/2019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1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1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3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26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10" r:id="rId20"/>
    <p:sldLayoutId id="2147483811" r:id="rId21"/>
    <p:sldLayoutId id="2147483723" r:id="rId22"/>
    <p:sldLayoutId id="2147483726" r:id="rId23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2DEB29-C890-4632-932C-F79D34CE1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77" y="2841304"/>
            <a:ext cx="9951041" cy="11692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80A35E-9E22-4139-A6B8-AFE568203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2" y="643467"/>
            <a:ext cx="10611555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19ED8D-CA23-46CC-9CAB-E7417060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88121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4C8B48-0D3E-4A1A-80B8-5E280567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19ED8D-CA23-46CC-9CAB-E7417060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117244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17D802-2048-4C4A-BE4C-86A59CADE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07" y="643467"/>
            <a:ext cx="1071358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19ED8D-CA23-46CC-9CAB-E7417060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798288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321EA7-FB5B-4929-BC72-A2875F278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19ED8D-CA23-46CC-9CAB-E7417060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830098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E9E541-9A76-43AC-B1D4-6F626F6D2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70" y="643467"/>
            <a:ext cx="10561260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19ED8D-CA23-46CC-9CAB-E7417060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74787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4FB75-5EEF-4122-B273-0ACEFC863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19ED8D-CA23-46CC-9CAB-E7417060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2355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Widescreen</PresentationFormat>
  <Paragraphs>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Calisto MT</vt:lpstr>
      <vt:lpstr>Wingdings 2</vt:lpstr>
      <vt:lpstr>Hymns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2019-09-28T19:32:02Z</dcterms:created>
  <dcterms:modified xsi:type="dcterms:W3CDTF">2019-09-28T19:32:04Z</dcterms:modified>
</cp:coreProperties>
</file>