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27A3F7-59CF-48AE-ABDB-7DD69933CDAB}" v="43" dt="2019-09-03T12:51:53.184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344" autoAdjust="0"/>
  </p:normalViewPr>
  <p:slideViewPr>
    <p:cSldViewPr snapToGrid="0" showGuides="1">
      <p:cViewPr>
        <p:scale>
          <a:sx n="50" d="100"/>
          <a:sy n="50" d="100"/>
        </p:scale>
        <p:origin x="428" y="4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C127A3F7-59CF-48AE-ABDB-7DD69933CDAB}"/>
    <pc:docChg chg="custSel mod addSld delSld modSld modMainMaster">
      <pc:chgData name="Sarah Gothard" userId="0e53f415fda5f162" providerId="LiveId" clId="{C127A3F7-59CF-48AE-ABDB-7DD69933CDAB}" dt="2019-09-28T20:07:10.857" v="75" actId="26606"/>
      <pc:docMkLst>
        <pc:docMk/>
      </pc:docMkLst>
      <pc:sldChg chg="addSp delSp modSp mod setBg">
        <pc:chgData name="Sarah Gothard" userId="0e53f415fda5f162" providerId="LiveId" clId="{C127A3F7-59CF-48AE-ABDB-7DD69933CDAB}" dt="2019-09-28T20:06:40.882" v="68" actId="26606"/>
        <pc:sldMkLst>
          <pc:docMk/>
          <pc:sldMk cId="1015866039" sldId="256"/>
        </pc:sldMkLst>
        <pc:spChg chg="mod ord">
          <ac:chgData name="Sarah Gothard" userId="0e53f415fda5f162" providerId="LiveId" clId="{C127A3F7-59CF-48AE-ABDB-7DD69933CDAB}" dt="2019-09-28T20:06:40.882" v="68" actId="26606"/>
          <ac:spMkLst>
            <pc:docMk/>
            <pc:sldMk cId="1015866039" sldId="256"/>
            <ac:spMk id="4" creationId="{B2B44762-94C2-493E-8A8B-BD3CAFAED634}"/>
          </ac:spMkLst>
        </pc:spChg>
        <pc:spChg chg="add">
          <ac:chgData name="Sarah Gothard" userId="0e53f415fda5f162" providerId="LiveId" clId="{C127A3F7-59CF-48AE-ABDB-7DD69933CDAB}" dt="2019-09-28T20:06:40.882" v="68" actId="26606"/>
          <ac:spMkLst>
            <pc:docMk/>
            <pc:sldMk cId="1015866039" sldId="256"/>
            <ac:spMk id="9" creationId="{32BC26D8-82FB-445E-AA49-62A77D7C1EE0}"/>
          </ac:spMkLst>
        </pc:spChg>
        <pc:spChg chg="add">
          <ac:chgData name="Sarah Gothard" userId="0e53f415fda5f162" providerId="LiveId" clId="{C127A3F7-59CF-48AE-ABDB-7DD69933CDAB}" dt="2019-09-28T20:06:40.882" v="68" actId="26606"/>
          <ac:spMkLst>
            <pc:docMk/>
            <pc:sldMk cId="1015866039" sldId="256"/>
            <ac:spMk id="11" creationId="{CB44330D-EA18-4254-AA95-EB49948539B8}"/>
          </ac:spMkLst>
        </pc:spChg>
        <pc:picChg chg="add mod">
          <ac:chgData name="Sarah Gothard" userId="0e53f415fda5f162" providerId="LiveId" clId="{C127A3F7-59CF-48AE-ABDB-7DD69933CDAB}" dt="2019-09-28T20:06:40.882" v="68" actId="26606"/>
          <ac:picMkLst>
            <pc:docMk/>
            <pc:sldMk cId="1015866039" sldId="256"/>
            <ac:picMk id="2" creationId="{27351BDA-F9EA-4D3B-87D1-08C1AFEC0964}"/>
          </ac:picMkLst>
        </pc:picChg>
        <pc:picChg chg="del mod">
          <ac:chgData name="Sarah Gothard" userId="0e53f415fda5f162" providerId="LiveId" clId="{C127A3F7-59CF-48AE-ABDB-7DD69933CDAB}" dt="2019-09-02T23:14:03.770" v="1" actId="478"/>
          <ac:picMkLst>
            <pc:docMk/>
            <pc:sldMk cId="1015866039" sldId="256"/>
            <ac:picMk id="5" creationId="{5B8D6FDE-6817-4AA7-8817-7B4BA14098F8}"/>
          </ac:picMkLst>
        </pc:picChg>
      </pc:sldChg>
      <pc:sldChg chg="addSp delSp modSp mod setBg">
        <pc:chgData name="Sarah Gothard" userId="0e53f415fda5f162" providerId="LiveId" clId="{C127A3F7-59CF-48AE-ABDB-7DD69933CDAB}" dt="2019-09-28T20:06:43.384" v="69" actId="26606"/>
        <pc:sldMkLst>
          <pc:docMk/>
          <pc:sldMk cId="3296162825" sldId="257"/>
        </pc:sldMkLst>
        <pc:spChg chg="add del mod">
          <ac:chgData name="Sarah Gothard" userId="0e53f415fda5f162" providerId="LiveId" clId="{C127A3F7-59CF-48AE-ABDB-7DD69933CDAB}" dt="2019-09-02T23:14:10.263" v="4" actId="478"/>
          <ac:spMkLst>
            <pc:docMk/>
            <pc:sldMk cId="3296162825" sldId="257"/>
            <ac:spMk id="3" creationId="{7ED1D85C-4E11-4750-B2BA-C5801E177365}"/>
          </ac:spMkLst>
        </pc:spChg>
        <pc:spChg chg="mod ord">
          <ac:chgData name="Sarah Gothard" userId="0e53f415fda5f162" providerId="LiveId" clId="{C127A3F7-59CF-48AE-ABDB-7DD69933CDAB}" dt="2019-09-28T20:06:43.384" v="69" actId="26606"/>
          <ac:spMkLst>
            <pc:docMk/>
            <pc:sldMk cId="3296162825" sldId="257"/>
            <ac:spMk id="4" creationId="{148DA60A-28B1-4C01-B22D-4657D156BB51}"/>
          </ac:spMkLst>
        </pc:spChg>
        <pc:spChg chg="add">
          <ac:chgData name="Sarah Gothard" userId="0e53f415fda5f162" providerId="LiveId" clId="{C127A3F7-59CF-48AE-ABDB-7DD69933CDAB}" dt="2019-09-28T20:06:43.384" v="69" actId="26606"/>
          <ac:spMkLst>
            <pc:docMk/>
            <pc:sldMk cId="3296162825" sldId="257"/>
            <ac:spMk id="12" creationId="{32BC26D8-82FB-445E-AA49-62A77D7C1EE0}"/>
          </ac:spMkLst>
        </pc:spChg>
        <pc:spChg chg="add">
          <ac:chgData name="Sarah Gothard" userId="0e53f415fda5f162" providerId="LiveId" clId="{C127A3F7-59CF-48AE-ABDB-7DD69933CDAB}" dt="2019-09-28T20:06:43.384" v="69" actId="26606"/>
          <ac:spMkLst>
            <pc:docMk/>
            <pc:sldMk cId="3296162825" sldId="257"/>
            <ac:spMk id="14" creationId="{CB44330D-EA18-4254-AA95-EB49948539B8}"/>
          </ac:spMkLst>
        </pc:spChg>
        <pc:picChg chg="del mod">
          <ac:chgData name="Sarah Gothard" userId="0e53f415fda5f162" providerId="LiveId" clId="{C127A3F7-59CF-48AE-ABDB-7DD69933CDAB}" dt="2019-09-02T23:14:08.177" v="3" actId="478"/>
          <ac:picMkLst>
            <pc:docMk/>
            <pc:sldMk cId="3296162825" sldId="257"/>
            <ac:picMk id="5" creationId="{262C3734-E417-44D0-B205-8EA681730EC6}"/>
          </ac:picMkLst>
        </pc:picChg>
        <pc:picChg chg="del mod">
          <ac:chgData name="Sarah Gothard" userId="0e53f415fda5f162" providerId="LiveId" clId="{C127A3F7-59CF-48AE-ABDB-7DD69933CDAB}" dt="2019-09-02T23:14:07.318" v="2" actId="478"/>
          <ac:picMkLst>
            <pc:docMk/>
            <pc:sldMk cId="3296162825" sldId="257"/>
            <ac:picMk id="6" creationId="{D0FCB58A-EB92-4AD3-B797-647683A8A705}"/>
          </ac:picMkLst>
        </pc:picChg>
        <pc:picChg chg="add mod">
          <ac:chgData name="Sarah Gothard" userId="0e53f415fda5f162" providerId="LiveId" clId="{C127A3F7-59CF-48AE-ABDB-7DD69933CDAB}" dt="2019-09-28T20:06:43.384" v="69" actId="26606"/>
          <ac:picMkLst>
            <pc:docMk/>
            <pc:sldMk cId="3296162825" sldId="257"/>
            <ac:picMk id="7" creationId="{84DA75F9-BF24-4064-A44E-B96D7B5541BF}"/>
          </ac:picMkLst>
        </pc:picChg>
      </pc:sldChg>
      <pc:sldChg chg="addSp delSp modSp add mod setBg">
        <pc:chgData name="Sarah Gothard" userId="0e53f415fda5f162" providerId="LiveId" clId="{C127A3F7-59CF-48AE-ABDB-7DD69933CDAB}" dt="2019-09-28T20:06:46.268" v="70" actId="26606"/>
        <pc:sldMkLst>
          <pc:docMk/>
          <pc:sldMk cId="82376760" sldId="258"/>
        </pc:sldMkLst>
        <pc:spChg chg="mod ord">
          <ac:chgData name="Sarah Gothard" userId="0e53f415fda5f162" providerId="LiveId" clId="{C127A3F7-59CF-48AE-ABDB-7DD69933CDAB}" dt="2019-09-28T20:06:46.268" v="70" actId="26606"/>
          <ac:spMkLst>
            <pc:docMk/>
            <pc:sldMk cId="82376760" sldId="258"/>
            <ac:spMk id="4" creationId="{148DA60A-28B1-4C01-B22D-4657D156BB51}"/>
          </ac:spMkLst>
        </pc:spChg>
        <pc:spChg chg="add">
          <ac:chgData name="Sarah Gothard" userId="0e53f415fda5f162" providerId="LiveId" clId="{C127A3F7-59CF-48AE-ABDB-7DD69933CDAB}" dt="2019-09-28T20:06:46.268" v="70" actId="26606"/>
          <ac:spMkLst>
            <pc:docMk/>
            <pc:sldMk cId="82376760" sldId="258"/>
            <ac:spMk id="9" creationId="{32BC26D8-82FB-445E-AA49-62A77D7C1EE0}"/>
          </ac:spMkLst>
        </pc:spChg>
        <pc:spChg chg="add">
          <ac:chgData name="Sarah Gothard" userId="0e53f415fda5f162" providerId="LiveId" clId="{C127A3F7-59CF-48AE-ABDB-7DD69933CDAB}" dt="2019-09-28T20:06:46.268" v="70" actId="26606"/>
          <ac:spMkLst>
            <pc:docMk/>
            <pc:sldMk cId="82376760" sldId="258"/>
            <ac:spMk id="11" creationId="{CB44330D-EA18-4254-AA95-EB49948539B8}"/>
          </ac:spMkLst>
        </pc:spChg>
        <pc:picChg chg="add mod">
          <ac:chgData name="Sarah Gothard" userId="0e53f415fda5f162" providerId="LiveId" clId="{C127A3F7-59CF-48AE-ABDB-7DD69933CDAB}" dt="2019-09-28T20:06:46.268" v="70" actId="26606"/>
          <ac:picMkLst>
            <pc:docMk/>
            <pc:sldMk cId="82376760" sldId="258"/>
            <ac:picMk id="2" creationId="{A8D205E4-1E6C-4491-8481-BEB35D7D65FA}"/>
          </ac:picMkLst>
        </pc:picChg>
        <pc:picChg chg="del">
          <ac:chgData name="Sarah Gothard" userId="0e53f415fda5f162" providerId="LiveId" clId="{C127A3F7-59CF-48AE-ABDB-7DD69933CDAB}" dt="2019-09-02T23:17:54.706" v="22" actId="478"/>
          <ac:picMkLst>
            <pc:docMk/>
            <pc:sldMk cId="82376760" sldId="258"/>
            <ac:picMk id="7" creationId="{84DA75F9-BF24-4064-A44E-B96D7B5541BF}"/>
          </ac:picMkLst>
        </pc:picChg>
      </pc:sldChg>
      <pc:sldChg chg="addSp modSp add mod setBg">
        <pc:chgData name="Sarah Gothard" userId="0e53f415fda5f162" providerId="LiveId" clId="{C127A3F7-59CF-48AE-ABDB-7DD69933CDAB}" dt="2019-09-28T20:06:48.802" v="71" actId="26606"/>
        <pc:sldMkLst>
          <pc:docMk/>
          <pc:sldMk cId="779849107" sldId="259"/>
        </pc:sldMkLst>
        <pc:spChg chg="mod ord">
          <ac:chgData name="Sarah Gothard" userId="0e53f415fda5f162" providerId="LiveId" clId="{C127A3F7-59CF-48AE-ABDB-7DD69933CDAB}" dt="2019-09-28T20:06:48.802" v="71" actId="26606"/>
          <ac:spMkLst>
            <pc:docMk/>
            <pc:sldMk cId="779849107" sldId="259"/>
            <ac:spMk id="4" creationId="{148DA60A-28B1-4C01-B22D-4657D156BB51}"/>
          </ac:spMkLst>
        </pc:spChg>
        <pc:spChg chg="add">
          <ac:chgData name="Sarah Gothard" userId="0e53f415fda5f162" providerId="LiveId" clId="{C127A3F7-59CF-48AE-ABDB-7DD69933CDAB}" dt="2019-09-28T20:06:48.802" v="71" actId="26606"/>
          <ac:spMkLst>
            <pc:docMk/>
            <pc:sldMk cId="779849107" sldId="259"/>
            <ac:spMk id="9" creationId="{32BC26D8-82FB-445E-AA49-62A77D7C1EE0}"/>
          </ac:spMkLst>
        </pc:spChg>
        <pc:spChg chg="add">
          <ac:chgData name="Sarah Gothard" userId="0e53f415fda5f162" providerId="LiveId" clId="{C127A3F7-59CF-48AE-ABDB-7DD69933CDAB}" dt="2019-09-28T20:06:48.802" v="71" actId="26606"/>
          <ac:spMkLst>
            <pc:docMk/>
            <pc:sldMk cId="779849107" sldId="259"/>
            <ac:spMk id="11" creationId="{CB44330D-EA18-4254-AA95-EB49948539B8}"/>
          </ac:spMkLst>
        </pc:spChg>
        <pc:picChg chg="add mod">
          <ac:chgData name="Sarah Gothard" userId="0e53f415fda5f162" providerId="LiveId" clId="{C127A3F7-59CF-48AE-ABDB-7DD69933CDAB}" dt="2019-09-28T20:06:48.802" v="71" actId="26606"/>
          <ac:picMkLst>
            <pc:docMk/>
            <pc:sldMk cId="779849107" sldId="259"/>
            <ac:picMk id="2" creationId="{3E124A98-D700-4DC0-A925-31240A7918CF}"/>
          </ac:picMkLst>
        </pc:picChg>
      </pc:sldChg>
      <pc:sldChg chg="addSp delSp modSp add mod setBg">
        <pc:chgData name="Sarah Gothard" userId="0e53f415fda5f162" providerId="LiveId" clId="{C127A3F7-59CF-48AE-ABDB-7DD69933CDAB}" dt="2019-09-28T20:06:51.391" v="72" actId="26606"/>
        <pc:sldMkLst>
          <pc:docMk/>
          <pc:sldMk cId="1399199072" sldId="260"/>
        </pc:sldMkLst>
        <pc:spChg chg="mod ord">
          <ac:chgData name="Sarah Gothard" userId="0e53f415fda5f162" providerId="LiveId" clId="{C127A3F7-59CF-48AE-ABDB-7DD69933CDAB}" dt="2019-09-28T20:06:51.391" v="72" actId="26606"/>
          <ac:spMkLst>
            <pc:docMk/>
            <pc:sldMk cId="1399199072" sldId="260"/>
            <ac:spMk id="4" creationId="{148DA60A-28B1-4C01-B22D-4657D156BB51}"/>
          </ac:spMkLst>
        </pc:spChg>
        <pc:spChg chg="add">
          <ac:chgData name="Sarah Gothard" userId="0e53f415fda5f162" providerId="LiveId" clId="{C127A3F7-59CF-48AE-ABDB-7DD69933CDAB}" dt="2019-09-28T20:06:51.391" v="72" actId="26606"/>
          <ac:spMkLst>
            <pc:docMk/>
            <pc:sldMk cId="1399199072" sldId="260"/>
            <ac:spMk id="10" creationId="{32BC26D8-82FB-445E-AA49-62A77D7C1EE0}"/>
          </ac:spMkLst>
        </pc:spChg>
        <pc:spChg chg="add">
          <ac:chgData name="Sarah Gothard" userId="0e53f415fda5f162" providerId="LiveId" clId="{C127A3F7-59CF-48AE-ABDB-7DD69933CDAB}" dt="2019-09-28T20:06:51.391" v="72" actId="26606"/>
          <ac:spMkLst>
            <pc:docMk/>
            <pc:sldMk cId="1399199072" sldId="260"/>
            <ac:spMk id="12" creationId="{CB44330D-EA18-4254-AA95-EB49948539B8}"/>
          </ac:spMkLst>
        </pc:spChg>
        <pc:picChg chg="add del">
          <ac:chgData name="Sarah Gothard" userId="0e53f415fda5f162" providerId="LiveId" clId="{C127A3F7-59CF-48AE-ABDB-7DD69933CDAB}" dt="2019-09-03T12:49:47.693" v="64" actId="478"/>
          <ac:picMkLst>
            <pc:docMk/>
            <pc:sldMk cId="1399199072" sldId="260"/>
            <ac:picMk id="2" creationId="{2FD536C8-231B-4CDE-96CF-CD66288ABDCE}"/>
          </ac:picMkLst>
        </pc:picChg>
        <pc:picChg chg="add del">
          <ac:chgData name="Sarah Gothard" userId="0e53f415fda5f162" providerId="LiveId" clId="{C127A3F7-59CF-48AE-ABDB-7DD69933CDAB}" dt="2019-09-03T12:51:52.419" v="66" actId="478"/>
          <ac:picMkLst>
            <pc:docMk/>
            <pc:sldMk cId="1399199072" sldId="260"/>
            <ac:picMk id="3" creationId="{346BD985-B616-4B92-BD67-454E3F4FF606}"/>
          </ac:picMkLst>
        </pc:picChg>
        <pc:picChg chg="add mod">
          <ac:chgData name="Sarah Gothard" userId="0e53f415fda5f162" providerId="LiveId" clId="{C127A3F7-59CF-48AE-ABDB-7DD69933CDAB}" dt="2019-09-28T20:06:51.391" v="72" actId="26606"/>
          <ac:picMkLst>
            <pc:docMk/>
            <pc:sldMk cId="1399199072" sldId="260"/>
            <ac:picMk id="5" creationId="{FD5B30ED-3092-4AA5-87C8-CE2A8FFF30A4}"/>
          </ac:picMkLst>
        </pc:picChg>
      </pc:sldChg>
      <pc:sldChg chg="addSp modSp add mod setBg">
        <pc:chgData name="Sarah Gothard" userId="0e53f415fda5f162" providerId="LiveId" clId="{C127A3F7-59CF-48AE-ABDB-7DD69933CDAB}" dt="2019-09-28T20:06:56.183" v="73" actId="26606"/>
        <pc:sldMkLst>
          <pc:docMk/>
          <pc:sldMk cId="2884325970" sldId="261"/>
        </pc:sldMkLst>
        <pc:spChg chg="mod ord">
          <ac:chgData name="Sarah Gothard" userId="0e53f415fda5f162" providerId="LiveId" clId="{C127A3F7-59CF-48AE-ABDB-7DD69933CDAB}" dt="2019-09-28T20:06:56.183" v="73" actId="26606"/>
          <ac:spMkLst>
            <pc:docMk/>
            <pc:sldMk cId="2884325970" sldId="261"/>
            <ac:spMk id="4" creationId="{148DA60A-28B1-4C01-B22D-4657D156BB51}"/>
          </ac:spMkLst>
        </pc:spChg>
        <pc:spChg chg="add">
          <ac:chgData name="Sarah Gothard" userId="0e53f415fda5f162" providerId="LiveId" clId="{C127A3F7-59CF-48AE-ABDB-7DD69933CDAB}" dt="2019-09-28T20:06:56.183" v="73" actId="26606"/>
          <ac:spMkLst>
            <pc:docMk/>
            <pc:sldMk cId="2884325970" sldId="261"/>
            <ac:spMk id="9" creationId="{32BC26D8-82FB-445E-AA49-62A77D7C1EE0}"/>
          </ac:spMkLst>
        </pc:spChg>
        <pc:spChg chg="add">
          <ac:chgData name="Sarah Gothard" userId="0e53f415fda5f162" providerId="LiveId" clId="{C127A3F7-59CF-48AE-ABDB-7DD69933CDAB}" dt="2019-09-28T20:06:56.183" v="73" actId="26606"/>
          <ac:spMkLst>
            <pc:docMk/>
            <pc:sldMk cId="2884325970" sldId="261"/>
            <ac:spMk id="11" creationId="{CB44330D-EA18-4254-AA95-EB49948539B8}"/>
          </ac:spMkLst>
        </pc:spChg>
        <pc:picChg chg="add mod">
          <ac:chgData name="Sarah Gothard" userId="0e53f415fda5f162" providerId="LiveId" clId="{C127A3F7-59CF-48AE-ABDB-7DD69933CDAB}" dt="2019-09-28T20:06:56.183" v="73" actId="26606"/>
          <ac:picMkLst>
            <pc:docMk/>
            <pc:sldMk cId="2884325970" sldId="261"/>
            <ac:picMk id="2" creationId="{5C358EB3-FCA9-468C-8B88-D7F2134812E2}"/>
          </ac:picMkLst>
        </pc:picChg>
      </pc:sldChg>
      <pc:sldChg chg="addSp delSp modSp add mod setBg">
        <pc:chgData name="Sarah Gothard" userId="0e53f415fda5f162" providerId="LiveId" clId="{C127A3F7-59CF-48AE-ABDB-7DD69933CDAB}" dt="2019-09-28T20:07:05.383" v="74" actId="26606"/>
        <pc:sldMkLst>
          <pc:docMk/>
          <pc:sldMk cId="1277231244" sldId="262"/>
        </pc:sldMkLst>
        <pc:spChg chg="mod ord">
          <ac:chgData name="Sarah Gothard" userId="0e53f415fda5f162" providerId="LiveId" clId="{C127A3F7-59CF-48AE-ABDB-7DD69933CDAB}" dt="2019-09-28T20:07:05.383" v="74" actId="26606"/>
          <ac:spMkLst>
            <pc:docMk/>
            <pc:sldMk cId="1277231244" sldId="262"/>
            <ac:spMk id="4" creationId="{148DA60A-28B1-4C01-B22D-4657D156BB51}"/>
          </ac:spMkLst>
        </pc:spChg>
        <pc:spChg chg="add">
          <ac:chgData name="Sarah Gothard" userId="0e53f415fda5f162" providerId="LiveId" clId="{C127A3F7-59CF-48AE-ABDB-7DD69933CDAB}" dt="2019-09-28T20:07:05.383" v="74" actId="26606"/>
          <ac:spMkLst>
            <pc:docMk/>
            <pc:sldMk cId="1277231244" sldId="262"/>
            <ac:spMk id="9" creationId="{32BC26D8-82FB-445E-AA49-62A77D7C1EE0}"/>
          </ac:spMkLst>
        </pc:spChg>
        <pc:spChg chg="add">
          <ac:chgData name="Sarah Gothard" userId="0e53f415fda5f162" providerId="LiveId" clId="{C127A3F7-59CF-48AE-ABDB-7DD69933CDAB}" dt="2019-09-28T20:07:05.383" v="74" actId="26606"/>
          <ac:spMkLst>
            <pc:docMk/>
            <pc:sldMk cId="1277231244" sldId="262"/>
            <ac:spMk id="11" creationId="{CB44330D-EA18-4254-AA95-EB49948539B8}"/>
          </ac:spMkLst>
        </pc:spChg>
        <pc:picChg chg="add del">
          <ac:chgData name="Sarah Gothard" userId="0e53f415fda5f162" providerId="LiveId" clId="{C127A3F7-59CF-48AE-ABDB-7DD69933CDAB}" dt="2019-09-03T12:48:16.779" v="62" actId="478"/>
          <ac:picMkLst>
            <pc:docMk/>
            <pc:sldMk cId="1277231244" sldId="262"/>
            <ac:picMk id="2" creationId="{F91A92E2-5FAA-462F-A08D-1664898A23BC}"/>
          </ac:picMkLst>
        </pc:picChg>
        <pc:picChg chg="add mod">
          <ac:chgData name="Sarah Gothard" userId="0e53f415fda5f162" providerId="LiveId" clId="{C127A3F7-59CF-48AE-ABDB-7DD69933CDAB}" dt="2019-09-28T20:07:05.383" v="74" actId="26606"/>
          <ac:picMkLst>
            <pc:docMk/>
            <pc:sldMk cId="1277231244" sldId="262"/>
            <ac:picMk id="3" creationId="{151C7626-AC02-481D-A49A-8E100CC5904F}"/>
          </ac:picMkLst>
        </pc:picChg>
      </pc:sldChg>
      <pc:sldChg chg="addSp modSp add mod setBg">
        <pc:chgData name="Sarah Gothard" userId="0e53f415fda5f162" providerId="LiveId" clId="{C127A3F7-59CF-48AE-ABDB-7DD69933CDAB}" dt="2019-09-28T20:07:10.857" v="75" actId="26606"/>
        <pc:sldMkLst>
          <pc:docMk/>
          <pc:sldMk cId="181346280" sldId="263"/>
        </pc:sldMkLst>
        <pc:spChg chg="mod ord">
          <ac:chgData name="Sarah Gothard" userId="0e53f415fda5f162" providerId="LiveId" clId="{C127A3F7-59CF-48AE-ABDB-7DD69933CDAB}" dt="2019-09-28T20:07:10.857" v="75" actId="26606"/>
          <ac:spMkLst>
            <pc:docMk/>
            <pc:sldMk cId="181346280" sldId="263"/>
            <ac:spMk id="4" creationId="{148DA60A-28B1-4C01-B22D-4657D156BB51}"/>
          </ac:spMkLst>
        </pc:spChg>
        <pc:spChg chg="add">
          <ac:chgData name="Sarah Gothard" userId="0e53f415fda5f162" providerId="LiveId" clId="{C127A3F7-59CF-48AE-ABDB-7DD69933CDAB}" dt="2019-09-28T20:07:10.857" v="75" actId="26606"/>
          <ac:spMkLst>
            <pc:docMk/>
            <pc:sldMk cId="181346280" sldId="263"/>
            <ac:spMk id="9" creationId="{32BC26D8-82FB-445E-AA49-62A77D7C1EE0}"/>
          </ac:spMkLst>
        </pc:spChg>
        <pc:spChg chg="add">
          <ac:chgData name="Sarah Gothard" userId="0e53f415fda5f162" providerId="LiveId" clId="{C127A3F7-59CF-48AE-ABDB-7DD69933CDAB}" dt="2019-09-28T20:07:10.857" v="75" actId="26606"/>
          <ac:spMkLst>
            <pc:docMk/>
            <pc:sldMk cId="181346280" sldId="263"/>
            <ac:spMk id="11" creationId="{CB44330D-EA18-4254-AA95-EB49948539B8}"/>
          </ac:spMkLst>
        </pc:spChg>
        <pc:picChg chg="add mod">
          <ac:chgData name="Sarah Gothard" userId="0e53f415fda5f162" providerId="LiveId" clId="{C127A3F7-59CF-48AE-ABDB-7DD69933CDAB}" dt="2019-09-28T20:07:10.857" v="75" actId="26606"/>
          <ac:picMkLst>
            <pc:docMk/>
            <pc:sldMk cId="181346280" sldId="263"/>
            <ac:picMk id="2" creationId="{874815CC-8129-45B6-BF58-6A339B6357B9}"/>
          </ac:picMkLst>
        </pc:picChg>
      </pc:sldChg>
      <pc:sldChg chg="addSp delSp add">
        <pc:chgData name="Sarah Gothard" userId="0e53f415fda5f162" providerId="LiveId" clId="{C127A3F7-59CF-48AE-ABDB-7DD69933CDAB}" dt="2019-09-03T12:47:54.230" v="61"/>
        <pc:sldMkLst>
          <pc:docMk/>
          <pc:sldMk cId="2331399461" sldId="264"/>
        </pc:sldMkLst>
        <pc:picChg chg="add del">
          <ac:chgData name="Sarah Gothard" userId="0e53f415fda5f162" providerId="LiveId" clId="{C127A3F7-59CF-48AE-ABDB-7DD69933CDAB}" dt="2019-09-03T12:46:59.798" v="56"/>
          <ac:picMkLst>
            <pc:docMk/>
            <pc:sldMk cId="2331399461" sldId="264"/>
            <ac:picMk id="2" creationId="{431EF1FE-6B4A-4F57-B52C-B4CDCED65DFA}"/>
          </ac:picMkLst>
        </pc:picChg>
        <pc:picChg chg="add del">
          <ac:chgData name="Sarah Gothard" userId="0e53f415fda5f162" providerId="LiveId" clId="{C127A3F7-59CF-48AE-ABDB-7DD69933CDAB}" dt="2019-09-03T12:47:07.533" v="58"/>
          <ac:picMkLst>
            <pc:docMk/>
            <pc:sldMk cId="2331399461" sldId="264"/>
            <ac:picMk id="3" creationId="{7B90DB2A-B13D-470D-8C47-515FA024634B}"/>
          </ac:picMkLst>
        </pc:picChg>
        <pc:picChg chg="add del">
          <ac:chgData name="Sarah Gothard" userId="0e53f415fda5f162" providerId="LiveId" clId="{C127A3F7-59CF-48AE-ABDB-7DD69933CDAB}" dt="2019-09-03T12:47:53.375" v="60" actId="478"/>
          <ac:picMkLst>
            <pc:docMk/>
            <pc:sldMk cId="2331399461" sldId="264"/>
            <ac:picMk id="5" creationId="{6190E6EA-4203-48EC-9441-33F21A106C92}"/>
          </ac:picMkLst>
        </pc:picChg>
        <pc:picChg chg="add">
          <ac:chgData name="Sarah Gothard" userId="0e53f415fda5f162" providerId="LiveId" clId="{C127A3F7-59CF-48AE-ABDB-7DD69933CDAB}" dt="2019-09-03T12:47:54.230" v="61"/>
          <ac:picMkLst>
            <pc:docMk/>
            <pc:sldMk cId="2331399461" sldId="264"/>
            <ac:picMk id="6" creationId="{C4F01DAA-8E39-4B7B-A130-F3E2979D9B87}"/>
          </ac:picMkLst>
        </pc:picChg>
      </pc:sldChg>
      <pc:sldMasterChg chg="modSp">
        <pc:chgData name="Sarah Gothard" userId="0e53f415fda5f162" providerId="LiveId" clId="{C127A3F7-59CF-48AE-ABDB-7DD69933CDAB}" dt="2019-09-02T23:14:27.867" v="18" actId="1035"/>
        <pc:sldMasterMkLst>
          <pc:docMk/>
          <pc:sldMasterMk cId="4289738656" sldId="2147483696"/>
        </pc:sldMasterMkLst>
        <pc:spChg chg="mod">
          <ac:chgData name="Sarah Gothard" userId="0e53f415fda5f162" providerId="LiveId" clId="{C127A3F7-59CF-48AE-ABDB-7DD69933CDAB}" dt="2019-09-02T23:14:27.867" v="18" actId="1035"/>
          <ac:spMkLst>
            <pc:docMk/>
            <pc:sldMasterMk cId="4289738656" sldId="2147483696"/>
            <ac:spMk id="5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255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3/1/2025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153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59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764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023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3/1/2025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797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505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3/1/2025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118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3/1/2025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501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3/1/2025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22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339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3/1/2025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19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3/1/2025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988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738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7351BDA-F9EA-4D3B-87D1-08C1AFEC09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70337"/>
            <a:ext cx="10905066" cy="231732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B44762-94C2-493E-8A8B-BD3CAFAED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015866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8DA60A-28B1-4C01-B22D-4657D156B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E3DAB80-59AC-BF46-B88F-0D5A509001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3993"/>
            <a:ext cx="12301870" cy="6766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162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8DA60A-28B1-4C01-B22D-4657D156B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8D205E4-1E6C-4491-8481-BEB35D7D65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800"/>
            <a:ext cx="12192000" cy="6766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76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8DA60A-28B1-4C01-B22D-4657D156B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E124A98-D700-4DC0-A925-31240A7918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50800"/>
            <a:ext cx="12039600" cy="6561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849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D5B30ED-3092-4AA5-87C8-CE2A8FFF30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736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199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C358EB3-FCA9-468C-8B88-D7F2134812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00" y="50799"/>
            <a:ext cx="12128500" cy="6549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325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51C7626-AC02-481D-A49A-8E100CC590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3134"/>
            <a:ext cx="12192000" cy="6827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231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74815CC-8129-45B6-BF58-6A339B6357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8100"/>
            <a:ext cx="12192000" cy="664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46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8DA60A-28B1-4C01-B22D-4657D156B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F01DAA-8E39-4B7B-A130-F3E2979D9B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081"/>
            <a:ext cx="12192000" cy="6805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399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53</Words>
  <Application>Microsoft Office PowerPoint</Application>
  <PresentationFormat>Widescreen</PresentationFormat>
  <Paragraphs>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2</cp:revision>
  <dcterms:created xsi:type="dcterms:W3CDTF">2019-09-28T20:07:10Z</dcterms:created>
  <dcterms:modified xsi:type="dcterms:W3CDTF">2025-03-01T21:24:08Z</dcterms:modified>
</cp:coreProperties>
</file>