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4B6B6BE-0D37-4856-93EC-41B6735C35E6}"/>
    <pc:docChg chg="undo custSel addSld delSld modSld">
      <pc:chgData name="Sarah Gothard" userId="0e53f415fda5f162" providerId="LiveId" clId="{64B6B6BE-0D37-4856-93EC-41B6735C35E6}" dt="2022-04-13T01:44:04.131" v="57" actId="26606"/>
      <pc:docMkLst>
        <pc:docMk/>
      </pc:docMkLst>
      <pc:sldChg chg="addSp delSp modSp mod">
        <pc:chgData name="Sarah Gothard" userId="0e53f415fda5f162" providerId="LiveId" clId="{64B6B6BE-0D37-4856-93EC-41B6735C35E6}" dt="2022-04-13T01:36:15.862" v="4" actId="26606"/>
        <pc:sldMkLst>
          <pc:docMk/>
          <pc:sldMk cId="4119332043" sldId="256"/>
        </pc:sldMkLst>
        <pc:spChg chg="mod ord">
          <ac:chgData name="Sarah Gothard" userId="0e53f415fda5f162" providerId="LiveId" clId="{64B6B6BE-0D37-4856-93EC-41B6735C35E6}" dt="2022-04-13T01:36:15.862" v="4" actId="26606"/>
          <ac:spMkLst>
            <pc:docMk/>
            <pc:sldMk cId="4119332043" sldId="256"/>
            <ac:spMk id="6" creationId="{F0967F4C-154C-44A0-9C42-61157902A035}"/>
          </ac:spMkLst>
        </pc:spChg>
        <pc:spChg chg="add del">
          <ac:chgData name="Sarah Gothard" userId="0e53f415fda5f162" providerId="LiveId" clId="{64B6B6BE-0D37-4856-93EC-41B6735C35E6}" dt="2022-04-13T01:36:15.862" v="4" actId="26606"/>
          <ac:spMkLst>
            <pc:docMk/>
            <pc:sldMk cId="4119332043" sldId="256"/>
            <ac:spMk id="116" creationId="{32BC26D8-82FB-445E-AA49-62A77D7C1EE0}"/>
          </ac:spMkLst>
        </pc:spChg>
        <pc:spChg chg="add del">
          <ac:chgData name="Sarah Gothard" userId="0e53f415fda5f162" providerId="LiveId" clId="{64B6B6BE-0D37-4856-93EC-41B6735C35E6}" dt="2022-04-13T01:36:15.862" v="4" actId="26606"/>
          <ac:spMkLst>
            <pc:docMk/>
            <pc:sldMk cId="4119332043" sldId="256"/>
            <ac:spMk id="118" creationId="{CB44330D-EA18-4254-AA95-EB49948539B8}"/>
          </ac:spMkLst>
        </pc:spChg>
        <pc:spChg chg="add">
          <ac:chgData name="Sarah Gothard" userId="0e53f415fda5f162" providerId="LiveId" clId="{64B6B6BE-0D37-4856-93EC-41B6735C35E6}" dt="2022-04-13T01:36:15.862" v="4" actId="26606"/>
          <ac:spMkLst>
            <pc:docMk/>
            <pc:sldMk cId="4119332043" sldId="256"/>
            <ac:spMk id="123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36:15.862" v="4" actId="26606"/>
          <ac:spMkLst>
            <pc:docMk/>
            <pc:sldMk cId="4119332043" sldId="256"/>
            <ac:spMk id="125" creationId="{CB44330D-EA18-4254-AA95-EB49948539B8}"/>
          </ac:spMkLst>
        </pc:spChg>
        <pc:picChg chg="add mod">
          <ac:chgData name="Sarah Gothard" userId="0e53f415fda5f162" providerId="LiveId" clId="{64B6B6BE-0D37-4856-93EC-41B6735C35E6}" dt="2022-04-13T01:36:15.862" v="4" actId="26606"/>
          <ac:picMkLst>
            <pc:docMk/>
            <pc:sldMk cId="4119332043" sldId="256"/>
            <ac:picMk id="3" creationId="{8BF970DD-CEFE-4A9D-8C33-CDB3CD96EADF}"/>
          </ac:picMkLst>
        </pc:picChg>
        <pc:picChg chg="del">
          <ac:chgData name="Sarah Gothard" userId="0e53f415fda5f162" providerId="LiveId" clId="{64B6B6BE-0D37-4856-93EC-41B6735C35E6}" dt="2022-04-13T01:36:08.812" v="0" actId="478"/>
          <ac:picMkLst>
            <pc:docMk/>
            <pc:sldMk cId="4119332043" sldId="256"/>
            <ac:picMk id="4" creationId="{FB309FBB-EA28-4EEC-968A-F712658B6A27}"/>
          </ac:picMkLst>
        </pc:picChg>
      </pc:sldChg>
      <pc:sldChg chg="addSp delSp modSp mod">
        <pc:chgData name="Sarah Gothard" userId="0e53f415fda5f162" providerId="LiveId" clId="{64B6B6BE-0D37-4856-93EC-41B6735C35E6}" dt="2022-04-13T01:38:42.237" v="10" actId="27614"/>
        <pc:sldMkLst>
          <pc:docMk/>
          <pc:sldMk cId="1873351668" sldId="261"/>
        </pc:sldMkLst>
        <pc:spChg chg="ord">
          <ac:chgData name="Sarah Gothard" userId="0e53f415fda5f162" providerId="LiveId" clId="{64B6B6BE-0D37-4856-93EC-41B6735C35E6}" dt="2022-04-13T01:36:59.535" v="9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64B6B6BE-0D37-4856-93EC-41B6735C35E6}" dt="2022-04-13T01:36:59.535" v="9" actId="26606"/>
          <ac:spMkLst>
            <pc:docMk/>
            <pc:sldMk cId="1873351668" sldId="261"/>
            <ac:spMk id="127" creationId="{32BC26D8-82FB-445E-AA49-62A77D7C1EE0}"/>
          </ac:spMkLst>
        </pc:spChg>
        <pc:spChg chg="del">
          <ac:chgData name="Sarah Gothard" userId="0e53f415fda5f162" providerId="LiveId" clId="{64B6B6BE-0D37-4856-93EC-41B6735C35E6}" dt="2022-04-13T01:36:59.535" v="9" actId="26606"/>
          <ac:spMkLst>
            <pc:docMk/>
            <pc:sldMk cId="1873351668" sldId="261"/>
            <ac:spMk id="129" creationId="{CB44330D-EA18-4254-AA95-EB49948539B8}"/>
          </ac:spMkLst>
        </pc:spChg>
        <pc:spChg chg="add">
          <ac:chgData name="Sarah Gothard" userId="0e53f415fda5f162" providerId="LiveId" clId="{64B6B6BE-0D37-4856-93EC-41B6735C35E6}" dt="2022-04-13T01:36:59.535" v="9" actId="26606"/>
          <ac:spMkLst>
            <pc:docMk/>
            <pc:sldMk cId="1873351668" sldId="261"/>
            <ac:spMk id="134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36:59.535" v="9" actId="26606"/>
          <ac:spMkLst>
            <pc:docMk/>
            <pc:sldMk cId="1873351668" sldId="261"/>
            <ac:spMk id="136" creationId="{CB44330D-EA18-4254-AA95-EB49948539B8}"/>
          </ac:spMkLst>
        </pc:spChg>
        <pc:picChg chg="del">
          <ac:chgData name="Sarah Gothard" userId="0e53f415fda5f162" providerId="LiveId" clId="{64B6B6BE-0D37-4856-93EC-41B6735C35E6}" dt="2022-04-13T01:36:34.107" v="5" actId="478"/>
          <ac:picMkLst>
            <pc:docMk/>
            <pc:sldMk cId="1873351668" sldId="261"/>
            <ac:picMk id="3" creationId="{5ED72ADB-3F8D-49CA-A703-416C70C30290}"/>
          </ac:picMkLst>
        </pc:picChg>
        <pc:picChg chg="add del">
          <ac:chgData name="Sarah Gothard" userId="0e53f415fda5f162" providerId="LiveId" clId="{64B6B6BE-0D37-4856-93EC-41B6735C35E6}" dt="2022-04-13T01:36:35.408" v="7" actId="22"/>
          <ac:picMkLst>
            <pc:docMk/>
            <pc:sldMk cId="1873351668" sldId="261"/>
            <ac:picMk id="4" creationId="{976634AB-F761-457F-ACC6-56DF85D877D2}"/>
          </ac:picMkLst>
        </pc:picChg>
        <pc:picChg chg="add mod">
          <ac:chgData name="Sarah Gothard" userId="0e53f415fda5f162" providerId="LiveId" clId="{64B6B6BE-0D37-4856-93EC-41B6735C35E6}" dt="2022-04-13T01:38:42.237" v="10" actId="27614"/>
          <ac:picMkLst>
            <pc:docMk/>
            <pc:sldMk cId="1873351668" sldId="261"/>
            <ac:picMk id="7" creationId="{5EF8995A-F157-436B-B84D-98C151D07E25}"/>
          </ac:picMkLst>
        </pc:picChg>
      </pc:sldChg>
      <pc:sldChg chg="addSp delSp modSp mod">
        <pc:chgData name="Sarah Gothard" userId="0e53f415fda5f162" providerId="LiveId" clId="{64B6B6BE-0D37-4856-93EC-41B6735C35E6}" dt="2022-04-13T01:41:29.004" v="25" actId="26606"/>
        <pc:sldMkLst>
          <pc:docMk/>
          <pc:sldMk cId="3411336424" sldId="262"/>
        </pc:sldMkLst>
        <pc:spChg chg="add del mod">
          <ac:chgData name="Sarah Gothard" userId="0e53f415fda5f162" providerId="LiveId" clId="{64B6B6BE-0D37-4856-93EC-41B6735C35E6}" dt="2022-04-13T01:41:29.004" v="25" actId="26606"/>
          <ac:spMkLst>
            <pc:docMk/>
            <pc:sldMk cId="3411336424" sldId="262"/>
            <ac:spMk id="3" creationId="{6B073568-25C2-49CE-9F64-28A1F0D24ED7}"/>
          </ac:spMkLst>
        </pc:spChg>
        <pc:spChg chg="ord">
          <ac:chgData name="Sarah Gothard" userId="0e53f415fda5f162" providerId="LiveId" clId="{64B6B6BE-0D37-4856-93EC-41B6735C35E6}" dt="2022-04-13T01:41:29.004" v="25" actId="26606"/>
          <ac:spMkLst>
            <pc:docMk/>
            <pc:sldMk cId="3411336424" sldId="262"/>
            <ac:spMk id="4" creationId="{2636211A-6AD9-4CC6-85CA-7B729AAD2924}"/>
          </ac:spMkLst>
        </pc:spChg>
        <pc:spChg chg="del">
          <ac:chgData name="Sarah Gothard" userId="0e53f415fda5f162" providerId="LiveId" clId="{64B6B6BE-0D37-4856-93EC-41B6735C35E6}" dt="2022-04-13T01:41:29.004" v="25" actId="26606"/>
          <ac:spMkLst>
            <pc:docMk/>
            <pc:sldMk cId="3411336424" sldId="262"/>
            <ac:spMk id="15" creationId="{32BC26D8-82FB-445E-AA49-62A77D7C1EE0}"/>
          </ac:spMkLst>
        </pc:spChg>
        <pc:spChg chg="del">
          <ac:chgData name="Sarah Gothard" userId="0e53f415fda5f162" providerId="LiveId" clId="{64B6B6BE-0D37-4856-93EC-41B6735C35E6}" dt="2022-04-13T01:41:29.004" v="25" actId="26606"/>
          <ac:spMkLst>
            <pc:docMk/>
            <pc:sldMk cId="3411336424" sldId="262"/>
            <ac:spMk id="17" creationId="{CB44330D-EA18-4254-AA95-EB49948539B8}"/>
          </ac:spMkLst>
        </pc:spChg>
        <pc:spChg chg="add">
          <ac:chgData name="Sarah Gothard" userId="0e53f415fda5f162" providerId="LiveId" clId="{64B6B6BE-0D37-4856-93EC-41B6735C35E6}" dt="2022-04-13T01:41:29.004" v="25" actId="26606"/>
          <ac:spMkLst>
            <pc:docMk/>
            <pc:sldMk cId="3411336424" sldId="262"/>
            <ac:spMk id="22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41:29.004" v="25" actId="26606"/>
          <ac:spMkLst>
            <pc:docMk/>
            <pc:sldMk cId="3411336424" sldId="262"/>
            <ac:spMk id="24" creationId="{CB44330D-EA18-4254-AA95-EB49948539B8}"/>
          </ac:spMkLst>
        </pc:spChg>
        <pc:picChg chg="add mod">
          <ac:chgData name="Sarah Gothard" userId="0e53f415fda5f162" providerId="LiveId" clId="{64B6B6BE-0D37-4856-93EC-41B6735C35E6}" dt="2022-04-13T01:41:29.004" v="25" actId="26606"/>
          <ac:picMkLst>
            <pc:docMk/>
            <pc:sldMk cId="3411336424" sldId="262"/>
            <ac:picMk id="6" creationId="{40660CEE-BC68-41FF-9A93-8B77EA9CB232}"/>
          </ac:picMkLst>
        </pc:picChg>
        <pc:picChg chg="del">
          <ac:chgData name="Sarah Gothard" userId="0e53f415fda5f162" providerId="LiveId" clId="{64B6B6BE-0D37-4856-93EC-41B6735C35E6}" dt="2022-04-13T01:38:45.317" v="11" actId="478"/>
          <ac:picMkLst>
            <pc:docMk/>
            <pc:sldMk cId="3411336424" sldId="262"/>
            <ac:picMk id="10" creationId="{2768517C-DA9A-4E66-8312-14936B768999}"/>
          </ac:picMkLst>
        </pc:picChg>
      </pc:sldChg>
      <pc:sldChg chg="addSp delSp modSp mod">
        <pc:chgData name="Sarah Gothard" userId="0e53f415fda5f162" providerId="LiveId" clId="{64B6B6BE-0D37-4856-93EC-41B6735C35E6}" dt="2022-04-13T01:39:03.198" v="16" actId="26606"/>
        <pc:sldMkLst>
          <pc:docMk/>
          <pc:sldMk cId="982325013" sldId="263"/>
        </pc:sldMkLst>
        <pc:spChg chg="add del mod">
          <ac:chgData name="Sarah Gothard" userId="0e53f415fda5f162" providerId="LiveId" clId="{64B6B6BE-0D37-4856-93EC-41B6735C35E6}" dt="2022-04-13T01:39:03.198" v="16" actId="26606"/>
          <ac:spMkLst>
            <pc:docMk/>
            <pc:sldMk cId="982325013" sldId="263"/>
            <ac:spMk id="3" creationId="{8E3CC001-77D6-4251-BB29-34ACBD327914}"/>
          </ac:spMkLst>
        </pc:spChg>
        <pc:spChg chg="ord">
          <ac:chgData name="Sarah Gothard" userId="0e53f415fda5f162" providerId="LiveId" clId="{64B6B6BE-0D37-4856-93EC-41B6735C35E6}" dt="2022-04-13T01:39:03.198" v="16" actId="26606"/>
          <ac:spMkLst>
            <pc:docMk/>
            <pc:sldMk cId="982325013" sldId="263"/>
            <ac:spMk id="4" creationId="{3CA3FDD9-B056-4CF4-B6AA-3297E029C3B6}"/>
          </ac:spMkLst>
        </pc:spChg>
        <pc:spChg chg="del">
          <ac:chgData name="Sarah Gothard" userId="0e53f415fda5f162" providerId="LiveId" clId="{64B6B6BE-0D37-4856-93EC-41B6735C35E6}" dt="2022-04-13T01:39:03.198" v="16" actId="26606"/>
          <ac:spMkLst>
            <pc:docMk/>
            <pc:sldMk cId="982325013" sldId="263"/>
            <ac:spMk id="11" creationId="{32BC26D8-82FB-445E-AA49-62A77D7C1EE0}"/>
          </ac:spMkLst>
        </pc:spChg>
        <pc:spChg chg="del">
          <ac:chgData name="Sarah Gothard" userId="0e53f415fda5f162" providerId="LiveId" clId="{64B6B6BE-0D37-4856-93EC-41B6735C35E6}" dt="2022-04-13T01:39:03.198" v="16" actId="26606"/>
          <ac:spMkLst>
            <pc:docMk/>
            <pc:sldMk cId="982325013" sldId="263"/>
            <ac:spMk id="13" creationId="{CB44330D-EA18-4254-AA95-EB49948539B8}"/>
          </ac:spMkLst>
        </pc:spChg>
        <pc:spChg chg="add">
          <ac:chgData name="Sarah Gothard" userId="0e53f415fda5f162" providerId="LiveId" clId="{64B6B6BE-0D37-4856-93EC-41B6735C35E6}" dt="2022-04-13T01:39:03.198" v="16" actId="26606"/>
          <ac:spMkLst>
            <pc:docMk/>
            <pc:sldMk cId="982325013" sldId="263"/>
            <ac:spMk id="18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39:03.198" v="16" actId="26606"/>
          <ac:spMkLst>
            <pc:docMk/>
            <pc:sldMk cId="982325013" sldId="263"/>
            <ac:spMk id="20" creationId="{CB44330D-EA18-4254-AA95-EB49948539B8}"/>
          </ac:spMkLst>
        </pc:spChg>
        <pc:picChg chg="del">
          <ac:chgData name="Sarah Gothard" userId="0e53f415fda5f162" providerId="LiveId" clId="{64B6B6BE-0D37-4856-93EC-41B6735C35E6}" dt="2022-04-13T01:38:47.263" v="12" actId="478"/>
          <ac:picMkLst>
            <pc:docMk/>
            <pc:sldMk cId="982325013" sldId="263"/>
            <ac:picMk id="6" creationId="{CB182E3C-581A-4062-AE59-F65CD7E221E9}"/>
          </ac:picMkLst>
        </pc:picChg>
        <pc:picChg chg="add del">
          <ac:chgData name="Sarah Gothard" userId="0e53f415fda5f162" providerId="LiveId" clId="{64B6B6BE-0D37-4856-93EC-41B6735C35E6}" dt="2022-04-13T01:38:48.783" v="14" actId="22"/>
          <ac:picMkLst>
            <pc:docMk/>
            <pc:sldMk cId="982325013" sldId="263"/>
            <ac:picMk id="7" creationId="{ABAC94B0-8B29-4D10-B73C-3F37FDB02511}"/>
          </ac:picMkLst>
        </pc:picChg>
        <pc:picChg chg="add mod">
          <ac:chgData name="Sarah Gothard" userId="0e53f415fda5f162" providerId="LiveId" clId="{64B6B6BE-0D37-4856-93EC-41B6735C35E6}" dt="2022-04-13T01:39:03.198" v="16" actId="26606"/>
          <ac:picMkLst>
            <pc:docMk/>
            <pc:sldMk cId="982325013" sldId="263"/>
            <ac:picMk id="9" creationId="{9C27A585-7D57-4D87-A0B4-DB81838E2E95}"/>
          </ac:picMkLst>
        </pc:picChg>
      </pc:sldChg>
      <pc:sldChg chg="addSp delSp modSp mod">
        <pc:chgData name="Sarah Gothard" userId="0e53f415fda5f162" providerId="LiveId" clId="{64B6B6BE-0D37-4856-93EC-41B6735C35E6}" dt="2022-04-13T01:39:13.864" v="19" actId="26606"/>
        <pc:sldMkLst>
          <pc:docMk/>
          <pc:sldMk cId="2308207023" sldId="264"/>
        </pc:sldMkLst>
        <pc:spChg chg="add del mod">
          <ac:chgData name="Sarah Gothard" userId="0e53f415fda5f162" providerId="LiveId" clId="{64B6B6BE-0D37-4856-93EC-41B6735C35E6}" dt="2022-04-13T01:39:13.864" v="19" actId="26606"/>
          <ac:spMkLst>
            <pc:docMk/>
            <pc:sldMk cId="2308207023" sldId="264"/>
            <ac:spMk id="3" creationId="{C09CC89E-03D9-44BA-B2FF-01AF4524EF9C}"/>
          </ac:spMkLst>
        </pc:spChg>
        <pc:spChg chg="ord">
          <ac:chgData name="Sarah Gothard" userId="0e53f415fda5f162" providerId="LiveId" clId="{64B6B6BE-0D37-4856-93EC-41B6735C35E6}" dt="2022-04-13T01:39:13.864" v="19" actId="26606"/>
          <ac:spMkLst>
            <pc:docMk/>
            <pc:sldMk cId="2308207023" sldId="264"/>
            <ac:spMk id="4" creationId="{DF7503DC-F75F-4F36-BC6C-849F20BB2E5E}"/>
          </ac:spMkLst>
        </pc:spChg>
        <pc:spChg chg="del">
          <ac:chgData name="Sarah Gothard" userId="0e53f415fda5f162" providerId="LiveId" clId="{64B6B6BE-0D37-4856-93EC-41B6735C35E6}" dt="2022-04-13T01:39:13.864" v="19" actId="26606"/>
          <ac:spMkLst>
            <pc:docMk/>
            <pc:sldMk cId="2308207023" sldId="264"/>
            <ac:spMk id="11" creationId="{32BC26D8-82FB-445E-AA49-62A77D7C1EE0}"/>
          </ac:spMkLst>
        </pc:spChg>
        <pc:spChg chg="del">
          <ac:chgData name="Sarah Gothard" userId="0e53f415fda5f162" providerId="LiveId" clId="{64B6B6BE-0D37-4856-93EC-41B6735C35E6}" dt="2022-04-13T01:39:13.864" v="19" actId="26606"/>
          <ac:spMkLst>
            <pc:docMk/>
            <pc:sldMk cId="2308207023" sldId="264"/>
            <ac:spMk id="13" creationId="{CB44330D-EA18-4254-AA95-EB49948539B8}"/>
          </ac:spMkLst>
        </pc:spChg>
        <pc:spChg chg="add">
          <ac:chgData name="Sarah Gothard" userId="0e53f415fda5f162" providerId="LiveId" clId="{64B6B6BE-0D37-4856-93EC-41B6735C35E6}" dt="2022-04-13T01:39:13.864" v="19" actId="26606"/>
          <ac:spMkLst>
            <pc:docMk/>
            <pc:sldMk cId="2308207023" sldId="264"/>
            <ac:spMk id="18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39:13.864" v="19" actId="26606"/>
          <ac:spMkLst>
            <pc:docMk/>
            <pc:sldMk cId="2308207023" sldId="264"/>
            <ac:spMk id="20" creationId="{CB44330D-EA18-4254-AA95-EB49948539B8}"/>
          </ac:spMkLst>
        </pc:spChg>
        <pc:picChg chg="del">
          <ac:chgData name="Sarah Gothard" userId="0e53f415fda5f162" providerId="LiveId" clId="{64B6B6BE-0D37-4856-93EC-41B6735C35E6}" dt="2022-04-13T01:39:12.359" v="17" actId="478"/>
          <ac:picMkLst>
            <pc:docMk/>
            <pc:sldMk cId="2308207023" sldId="264"/>
            <ac:picMk id="6" creationId="{F21F062E-D469-4E6B-9877-7594F498BA9F}"/>
          </ac:picMkLst>
        </pc:picChg>
        <pc:picChg chg="add mod">
          <ac:chgData name="Sarah Gothard" userId="0e53f415fda5f162" providerId="LiveId" clId="{64B6B6BE-0D37-4856-93EC-41B6735C35E6}" dt="2022-04-13T01:39:13.864" v="19" actId="26606"/>
          <ac:picMkLst>
            <pc:docMk/>
            <pc:sldMk cId="2308207023" sldId="264"/>
            <ac:picMk id="7" creationId="{6CF49CA8-14DE-4D25-9AD5-FF8B5E00A91B}"/>
          </ac:picMkLst>
        </pc:picChg>
      </pc:sldChg>
      <pc:sldChg chg="addSp delSp modSp mod">
        <pc:chgData name="Sarah Gothard" userId="0e53f415fda5f162" providerId="LiveId" clId="{64B6B6BE-0D37-4856-93EC-41B6735C35E6}" dt="2022-04-13T01:39:36.983" v="22" actId="26606"/>
        <pc:sldMkLst>
          <pc:docMk/>
          <pc:sldMk cId="2433422366" sldId="265"/>
        </pc:sldMkLst>
        <pc:spChg chg="add del mod">
          <ac:chgData name="Sarah Gothard" userId="0e53f415fda5f162" providerId="LiveId" clId="{64B6B6BE-0D37-4856-93EC-41B6735C35E6}" dt="2022-04-13T01:39:36.983" v="22" actId="26606"/>
          <ac:spMkLst>
            <pc:docMk/>
            <pc:sldMk cId="2433422366" sldId="265"/>
            <ac:spMk id="3" creationId="{6A522861-1561-4F3A-849B-59C1D03F1674}"/>
          </ac:spMkLst>
        </pc:spChg>
        <pc:spChg chg="ord">
          <ac:chgData name="Sarah Gothard" userId="0e53f415fda5f162" providerId="LiveId" clId="{64B6B6BE-0D37-4856-93EC-41B6735C35E6}" dt="2022-04-13T01:39:36.983" v="22" actId="26606"/>
          <ac:spMkLst>
            <pc:docMk/>
            <pc:sldMk cId="2433422366" sldId="265"/>
            <ac:spMk id="4" creationId="{693979D8-C4A5-4429-813E-74BD71122DA8}"/>
          </ac:spMkLst>
        </pc:spChg>
        <pc:spChg chg="del">
          <ac:chgData name="Sarah Gothard" userId="0e53f415fda5f162" providerId="LiveId" clId="{64B6B6BE-0D37-4856-93EC-41B6735C35E6}" dt="2022-04-13T01:39:36.983" v="22" actId="26606"/>
          <ac:spMkLst>
            <pc:docMk/>
            <pc:sldMk cId="2433422366" sldId="265"/>
            <ac:spMk id="11" creationId="{32BC26D8-82FB-445E-AA49-62A77D7C1EE0}"/>
          </ac:spMkLst>
        </pc:spChg>
        <pc:spChg chg="del">
          <ac:chgData name="Sarah Gothard" userId="0e53f415fda5f162" providerId="LiveId" clId="{64B6B6BE-0D37-4856-93EC-41B6735C35E6}" dt="2022-04-13T01:39:36.983" v="22" actId="26606"/>
          <ac:spMkLst>
            <pc:docMk/>
            <pc:sldMk cId="2433422366" sldId="265"/>
            <ac:spMk id="13" creationId="{CB44330D-EA18-4254-AA95-EB49948539B8}"/>
          </ac:spMkLst>
        </pc:spChg>
        <pc:spChg chg="add">
          <ac:chgData name="Sarah Gothard" userId="0e53f415fda5f162" providerId="LiveId" clId="{64B6B6BE-0D37-4856-93EC-41B6735C35E6}" dt="2022-04-13T01:39:36.983" v="22" actId="26606"/>
          <ac:spMkLst>
            <pc:docMk/>
            <pc:sldMk cId="2433422366" sldId="265"/>
            <ac:spMk id="18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39:36.983" v="22" actId="26606"/>
          <ac:spMkLst>
            <pc:docMk/>
            <pc:sldMk cId="2433422366" sldId="265"/>
            <ac:spMk id="20" creationId="{CB44330D-EA18-4254-AA95-EB49948539B8}"/>
          </ac:spMkLst>
        </pc:spChg>
        <pc:picChg chg="del">
          <ac:chgData name="Sarah Gothard" userId="0e53f415fda5f162" providerId="LiveId" clId="{64B6B6BE-0D37-4856-93EC-41B6735C35E6}" dt="2022-04-13T01:39:34.904" v="20" actId="478"/>
          <ac:picMkLst>
            <pc:docMk/>
            <pc:sldMk cId="2433422366" sldId="265"/>
            <ac:picMk id="6" creationId="{2365B9FA-BAA6-44BE-BD0F-20A7221DCC5C}"/>
          </ac:picMkLst>
        </pc:picChg>
        <pc:picChg chg="add mod">
          <ac:chgData name="Sarah Gothard" userId="0e53f415fda5f162" providerId="LiveId" clId="{64B6B6BE-0D37-4856-93EC-41B6735C35E6}" dt="2022-04-13T01:39:36.983" v="22" actId="26606"/>
          <ac:picMkLst>
            <pc:docMk/>
            <pc:sldMk cId="2433422366" sldId="265"/>
            <ac:picMk id="7" creationId="{300E4E9F-08A7-4683-ADD8-7A1F68B649C7}"/>
          </ac:picMkLst>
        </pc:picChg>
      </pc:sldChg>
      <pc:sldChg chg="del">
        <pc:chgData name="Sarah Gothard" userId="0e53f415fda5f162" providerId="LiveId" clId="{64B6B6BE-0D37-4856-93EC-41B6735C35E6}" dt="2022-04-13T01:39:38.653" v="23" actId="47"/>
        <pc:sldMkLst>
          <pc:docMk/>
          <pc:sldMk cId="3611993379" sldId="266"/>
        </pc:sldMkLst>
      </pc:sldChg>
      <pc:sldChg chg="addSp delSp modSp new mod setBg">
        <pc:chgData name="Sarah Gothard" userId="0e53f415fda5f162" providerId="LiveId" clId="{64B6B6BE-0D37-4856-93EC-41B6735C35E6}" dt="2022-04-13T01:42:13.784" v="31" actId="27614"/>
        <pc:sldMkLst>
          <pc:docMk/>
          <pc:sldMk cId="4085030324" sldId="266"/>
        </pc:sldMkLst>
        <pc:spChg chg="del">
          <ac:chgData name="Sarah Gothard" userId="0e53f415fda5f162" providerId="LiveId" clId="{64B6B6BE-0D37-4856-93EC-41B6735C35E6}" dt="2022-04-13T01:42:01.565" v="28" actId="26606"/>
          <ac:spMkLst>
            <pc:docMk/>
            <pc:sldMk cId="4085030324" sldId="266"/>
            <ac:spMk id="2" creationId="{54A771CF-80DC-44DD-980A-E428779780C0}"/>
          </ac:spMkLst>
        </pc:spChg>
        <pc:spChg chg="del">
          <ac:chgData name="Sarah Gothard" userId="0e53f415fda5f162" providerId="LiveId" clId="{64B6B6BE-0D37-4856-93EC-41B6735C35E6}" dt="2022-04-13T01:42:01.565" v="28" actId="26606"/>
          <ac:spMkLst>
            <pc:docMk/>
            <pc:sldMk cId="4085030324" sldId="266"/>
            <ac:spMk id="3" creationId="{AC0A92FA-D5A0-4304-9096-D7A320E6F286}"/>
          </ac:spMkLst>
        </pc:spChg>
        <pc:spChg chg="mod ord">
          <ac:chgData name="Sarah Gothard" userId="0e53f415fda5f162" providerId="LiveId" clId="{64B6B6BE-0D37-4856-93EC-41B6735C35E6}" dt="2022-04-13T01:42:01.565" v="28" actId="26606"/>
          <ac:spMkLst>
            <pc:docMk/>
            <pc:sldMk cId="4085030324" sldId="266"/>
            <ac:spMk id="4" creationId="{027B4EB9-BB3E-4AC2-A1C5-1739F60FF2BA}"/>
          </ac:spMkLst>
        </pc:spChg>
        <pc:spChg chg="add">
          <ac:chgData name="Sarah Gothard" userId="0e53f415fda5f162" providerId="LiveId" clId="{64B6B6BE-0D37-4856-93EC-41B6735C35E6}" dt="2022-04-13T01:42:01.565" v="28" actId="26606"/>
          <ac:spMkLst>
            <pc:docMk/>
            <pc:sldMk cId="4085030324" sldId="266"/>
            <ac:spMk id="11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42:01.565" v="28" actId="26606"/>
          <ac:spMkLst>
            <pc:docMk/>
            <pc:sldMk cId="4085030324" sldId="266"/>
            <ac:spMk id="13" creationId="{CB44330D-EA18-4254-AA95-EB49948539B8}"/>
          </ac:spMkLst>
        </pc:spChg>
        <pc:picChg chg="add mod">
          <ac:chgData name="Sarah Gothard" userId="0e53f415fda5f162" providerId="LiveId" clId="{64B6B6BE-0D37-4856-93EC-41B6735C35E6}" dt="2022-04-13T01:42:13.784" v="31" actId="27614"/>
          <ac:picMkLst>
            <pc:docMk/>
            <pc:sldMk cId="4085030324" sldId="266"/>
            <ac:picMk id="6" creationId="{1F38814C-80F4-4357-9D6E-19403DC834D4}"/>
          </ac:picMkLst>
        </pc:picChg>
      </pc:sldChg>
      <pc:sldChg chg="addSp delSp modSp new mod setBg">
        <pc:chgData name="Sarah Gothard" userId="0e53f415fda5f162" providerId="LiveId" clId="{64B6B6BE-0D37-4856-93EC-41B6735C35E6}" dt="2022-04-13T01:42:27.531" v="35" actId="27614"/>
        <pc:sldMkLst>
          <pc:docMk/>
          <pc:sldMk cId="1344391372" sldId="267"/>
        </pc:sldMkLst>
        <pc:spChg chg="del">
          <ac:chgData name="Sarah Gothard" userId="0e53f415fda5f162" providerId="LiveId" clId="{64B6B6BE-0D37-4856-93EC-41B6735C35E6}" dt="2022-04-13T01:42:15.055" v="33" actId="26606"/>
          <ac:spMkLst>
            <pc:docMk/>
            <pc:sldMk cId="1344391372" sldId="267"/>
            <ac:spMk id="2" creationId="{12931CED-22B3-4955-9ED1-14C6DDBCB953}"/>
          </ac:spMkLst>
        </pc:spChg>
        <pc:spChg chg="del">
          <ac:chgData name="Sarah Gothard" userId="0e53f415fda5f162" providerId="LiveId" clId="{64B6B6BE-0D37-4856-93EC-41B6735C35E6}" dt="2022-04-13T01:42:15.055" v="33" actId="26606"/>
          <ac:spMkLst>
            <pc:docMk/>
            <pc:sldMk cId="1344391372" sldId="267"/>
            <ac:spMk id="3" creationId="{DC09445C-318F-427B-83B3-593FA8F4C821}"/>
          </ac:spMkLst>
        </pc:spChg>
        <pc:spChg chg="mod ord">
          <ac:chgData name="Sarah Gothard" userId="0e53f415fda5f162" providerId="LiveId" clId="{64B6B6BE-0D37-4856-93EC-41B6735C35E6}" dt="2022-04-13T01:42:15.055" v="33" actId="26606"/>
          <ac:spMkLst>
            <pc:docMk/>
            <pc:sldMk cId="1344391372" sldId="267"/>
            <ac:spMk id="4" creationId="{648FF4C1-8561-4A7B-910B-90A62305339A}"/>
          </ac:spMkLst>
        </pc:spChg>
        <pc:spChg chg="add">
          <ac:chgData name="Sarah Gothard" userId="0e53f415fda5f162" providerId="LiveId" clId="{64B6B6BE-0D37-4856-93EC-41B6735C35E6}" dt="2022-04-13T01:42:15.055" v="33" actId="26606"/>
          <ac:spMkLst>
            <pc:docMk/>
            <pc:sldMk cId="1344391372" sldId="267"/>
            <ac:spMk id="11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42:15.055" v="33" actId="26606"/>
          <ac:spMkLst>
            <pc:docMk/>
            <pc:sldMk cId="1344391372" sldId="267"/>
            <ac:spMk id="13" creationId="{CB44330D-EA18-4254-AA95-EB49948539B8}"/>
          </ac:spMkLst>
        </pc:spChg>
        <pc:picChg chg="add mod">
          <ac:chgData name="Sarah Gothard" userId="0e53f415fda5f162" providerId="LiveId" clId="{64B6B6BE-0D37-4856-93EC-41B6735C35E6}" dt="2022-04-13T01:42:27.531" v="35" actId="27614"/>
          <ac:picMkLst>
            <pc:docMk/>
            <pc:sldMk cId="1344391372" sldId="267"/>
            <ac:picMk id="6" creationId="{DD5AC233-2213-45F2-BE7A-073173DA89CE}"/>
          </ac:picMkLst>
        </pc:picChg>
      </pc:sldChg>
      <pc:sldChg chg="addSp delSp modSp new mod setBg">
        <pc:chgData name="Sarah Gothard" userId="0e53f415fda5f162" providerId="LiveId" clId="{64B6B6BE-0D37-4856-93EC-41B6735C35E6}" dt="2022-04-13T01:43:35.021" v="45" actId="27614"/>
        <pc:sldMkLst>
          <pc:docMk/>
          <pc:sldMk cId="244275726" sldId="268"/>
        </pc:sldMkLst>
        <pc:spChg chg="add del">
          <ac:chgData name="Sarah Gothard" userId="0e53f415fda5f162" providerId="LiveId" clId="{64B6B6BE-0D37-4856-93EC-41B6735C35E6}" dt="2022-04-13T01:43:07.856" v="43" actId="26606"/>
          <ac:spMkLst>
            <pc:docMk/>
            <pc:sldMk cId="244275726" sldId="268"/>
            <ac:spMk id="2" creationId="{3A997345-D611-40B7-8365-AFE20BCFAD10}"/>
          </ac:spMkLst>
        </pc:spChg>
        <pc:spChg chg="add del">
          <ac:chgData name="Sarah Gothard" userId="0e53f415fda5f162" providerId="LiveId" clId="{64B6B6BE-0D37-4856-93EC-41B6735C35E6}" dt="2022-04-13T01:43:07.856" v="43" actId="26606"/>
          <ac:spMkLst>
            <pc:docMk/>
            <pc:sldMk cId="244275726" sldId="268"/>
            <ac:spMk id="3" creationId="{D401A677-1312-40F8-8058-5E8ADDE79F8E}"/>
          </ac:spMkLst>
        </pc:spChg>
        <pc:spChg chg="mod ord">
          <ac:chgData name="Sarah Gothard" userId="0e53f415fda5f162" providerId="LiveId" clId="{64B6B6BE-0D37-4856-93EC-41B6735C35E6}" dt="2022-04-13T01:43:07.856" v="43" actId="26606"/>
          <ac:spMkLst>
            <pc:docMk/>
            <pc:sldMk cId="244275726" sldId="268"/>
            <ac:spMk id="4" creationId="{23CD8D54-F4E1-4534-B78A-DAA7A29DC065}"/>
          </ac:spMkLst>
        </pc:spChg>
        <pc:spChg chg="add">
          <ac:chgData name="Sarah Gothard" userId="0e53f415fda5f162" providerId="LiveId" clId="{64B6B6BE-0D37-4856-93EC-41B6735C35E6}" dt="2022-04-13T01:43:07.856" v="43" actId="26606"/>
          <ac:spMkLst>
            <pc:docMk/>
            <pc:sldMk cId="244275726" sldId="268"/>
            <ac:spMk id="12" creationId="{32BC26D8-82FB-445E-AA49-62A77D7C1EE0}"/>
          </ac:spMkLst>
        </pc:spChg>
        <pc:spChg chg="add del">
          <ac:chgData name="Sarah Gothard" userId="0e53f415fda5f162" providerId="LiveId" clId="{64B6B6BE-0D37-4856-93EC-41B6735C35E6}" dt="2022-04-13T01:42:52.311" v="40" actId="26606"/>
          <ac:spMkLst>
            <pc:docMk/>
            <pc:sldMk cId="244275726" sldId="268"/>
            <ac:spMk id="13" creationId="{32BC26D8-82FB-445E-AA49-62A77D7C1EE0}"/>
          </ac:spMkLst>
        </pc:spChg>
        <pc:spChg chg="add del">
          <ac:chgData name="Sarah Gothard" userId="0e53f415fda5f162" providerId="LiveId" clId="{64B6B6BE-0D37-4856-93EC-41B6735C35E6}" dt="2022-04-13T01:42:52.311" v="40" actId="26606"/>
          <ac:spMkLst>
            <pc:docMk/>
            <pc:sldMk cId="244275726" sldId="268"/>
            <ac:spMk id="15" creationId="{CB44330D-EA18-4254-AA95-EB49948539B8}"/>
          </ac:spMkLst>
        </pc:spChg>
        <pc:spChg chg="add">
          <ac:chgData name="Sarah Gothard" userId="0e53f415fda5f162" providerId="LiveId" clId="{64B6B6BE-0D37-4856-93EC-41B6735C35E6}" dt="2022-04-13T01:43:07.856" v="43" actId="26606"/>
          <ac:spMkLst>
            <pc:docMk/>
            <pc:sldMk cId="244275726" sldId="268"/>
            <ac:spMk id="17" creationId="{CB44330D-EA18-4254-AA95-EB49948539B8}"/>
          </ac:spMkLst>
        </pc:spChg>
        <pc:picChg chg="add del">
          <ac:chgData name="Sarah Gothard" userId="0e53f415fda5f162" providerId="LiveId" clId="{64B6B6BE-0D37-4856-93EC-41B6735C35E6}" dt="2022-04-13T01:42:48.143" v="37" actId="478"/>
          <ac:picMkLst>
            <pc:docMk/>
            <pc:sldMk cId="244275726" sldId="268"/>
            <ac:picMk id="6" creationId="{1303C2F9-CE48-4875-BE56-87BFEEBDD6C9}"/>
          </ac:picMkLst>
        </pc:picChg>
        <pc:picChg chg="add del mod">
          <ac:chgData name="Sarah Gothard" userId="0e53f415fda5f162" providerId="LiveId" clId="{64B6B6BE-0D37-4856-93EC-41B6735C35E6}" dt="2022-04-13T01:42:54.081" v="41" actId="22"/>
          <ac:picMkLst>
            <pc:docMk/>
            <pc:sldMk cId="244275726" sldId="268"/>
            <ac:picMk id="8" creationId="{87ABC360-7BFA-4EE7-BF36-61BDD4F90202}"/>
          </ac:picMkLst>
        </pc:picChg>
        <pc:picChg chg="add mod">
          <ac:chgData name="Sarah Gothard" userId="0e53f415fda5f162" providerId="LiveId" clId="{64B6B6BE-0D37-4856-93EC-41B6735C35E6}" dt="2022-04-13T01:43:35.021" v="45" actId="27614"/>
          <ac:picMkLst>
            <pc:docMk/>
            <pc:sldMk cId="244275726" sldId="268"/>
            <ac:picMk id="10" creationId="{ED2AC16B-3A05-4EDE-9959-83358DC792F7}"/>
          </ac:picMkLst>
        </pc:picChg>
      </pc:sldChg>
      <pc:sldChg chg="addSp delSp modSp new mod setBg">
        <pc:chgData name="Sarah Gothard" userId="0e53f415fda5f162" providerId="LiveId" clId="{64B6B6BE-0D37-4856-93EC-41B6735C35E6}" dt="2022-04-13T01:43:48.386" v="50" actId="27614"/>
        <pc:sldMkLst>
          <pc:docMk/>
          <pc:sldMk cId="1571462666" sldId="269"/>
        </pc:sldMkLst>
        <pc:spChg chg="del">
          <ac:chgData name="Sarah Gothard" userId="0e53f415fda5f162" providerId="LiveId" clId="{64B6B6BE-0D37-4856-93EC-41B6735C35E6}" dt="2022-04-13T01:43:37.035" v="47" actId="26606"/>
          <ac:spMkLst>
            <pc:docMk/>
            <pc:sldMk cId="1571462666" sldId="269"/>
            <ac:spMk id="2" creationId="{9225C2AA-FA53-4765-B5C5-DC6867086DF4}"/>
          </ac:spMkLst>
        </pc:spChg>
        <pc:spChg chg="del">
          <ac:chgData name="Sarah Gothard" userId="0e53f415fda5f162" providerId="LiveId" clId="{64B6B6BE-0D37-4856-93EC-41B6735C35E6}" dt="2022-04-13T01:43:37.035" v="47" actId="26606"/>
          <ac:spMkLst>
            <pc:docMk/>
            <pc:sldMk cId="1571462666" sldId="269"/>
            <ac:spMk id="3" creationId="{A4B40195-EC05-4458-B446-17598F37A04B}"/>
          </ac:spMkLst>
        </pc:spChg>
        <pc:spChg chg="mod ord">
          <ac:chgData name="Sarah Gothard" userId="0e53f415fda5f162" providerId="LiveId" clId="{64B6B6BE-0D37-4856-93EC-41B6735C35E6}" dt="2022-04-13T01:43:37.035" v="47" actId="26606"/>
          <ac:spMkLst>
            <pc:docMk/>
            <pc:sldMk cId="1571462666" sldId="269"/>
            <ac:spMk id="4" creationId="{8C4E5503-9D7A-4F1D-9301-8E9D34DD5282}"/>
          </ac:spMkLst>
        </pc:spChg>
        <pc:spChg chg="add">
          <ac:chgData name="Sarah Gothard" userId="0e53f415fda5f162" providerId="LiveId" clId="{64B6B6BE-0D37-4856-93EC-41B6735C35E6}" dt="2022-04-13T01:43:37.035" v="47" actId="26606"/>
          <ac:spMkLst>
            <pc:docMk/>
            <pc:sldMk cId="1571462666" sldId="269"/>
            <ac:spMk id="11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43:37.035" v="47" actId="26606"/>
          <ac:spMkLst>
            <pc:docMk/>
            <pc:sldMk cId="1571462666" sldId="269"/>
            <ac:spMk id="13" creationId="{CB44330D-EA18-4254-AA95-EB49948539B8}"/>
          </ac:spMkLst>
        </pc:spChg>
        <pc:picChg chg="add mod">
          <ac:chgData name="Sarah Gothard" userId="0e53f415fda5f162" providerId="LiveId" clId="{64B6B6BE-0D37-4856-93EC-41B6735C35E6}" dt="2022-04-13T01:43:48.386" v="50" actId="27614"/>
          <ac:picMkLst>
            <pc:docMk/>
            <pc:sldMk cId="1571462666" sldId="269"/>
            <ac:picMk id="6" creationId="{C0AC345D-48AB-4265-92C0-F843BBA4B25A}"/>
          </ac:picMkLst>
        </pc:picChg>
      </pc:sldChg>
      <pc:sldChg chg="addSp delSp modSp new mod setBg">
        <pc:chgData name="Sarah Gothard" userId="0e53f415fda5f162" providerId="LiveId" clId="{64B6B6BE-0D37-4856-93EC-41B6735C35E6}" dt="2022-04-13T01:44:02.794" v="55" actId="27614"/>
        <pc:sldMkLst>
          <pc:docMk/>
          <pc:sldMk cId="1065564420" sldId="270"/>
        </pc:sldMkLst>
        <pc:spChg chg="del">
          <ac:chgData name="Sarah Gothard" userId="0e53f415fda5f162" providerId="LiveId" clId="{64B6B6BE-0D37-4856-93EC-41B6735C35E6}" dt="2022-04-13T01:43:49.771" v="52" actId="26606"/>
          <ac:spMkLst>
            <pc:docMk/>
            <pc:sldMk cId="1065564420" sldId="270"/>
            <ac:spMk id="2" creationId="{8EB96686-6683-422E-9148-C70C385FC836}"/>
          </ac:spMkLst>
        </pc:spChg>
        <pc:spChg chg="del">
          <ac:chgData name="Sarah Gothard" userId="0e53f415fda5f162" providerId="LiveId" clId="{64B6B6BE-0D37-4856-93EC-41B6735C35E6}" dt="2022-04-13T01:43:49.771" v="52" actId="26606"/>
          <ac:spMkLst>
            <pc:docMk/>
            <pc:sldMk cId="1065564420" sldId="270"/>
            <ac:spMk id="3" creationId="{4E4F500E-B1D0-4AC5-B845-932D024363E7}"/>
          </ac:spMkLst>
        </pc:spChg>
        <pc:spChg chg="mod ord">
          <ac:chgData name="Sarah Gothard" userId="0e53f415fda5f162" providerId="LiveId" clId="{64B6B6BE-0D37-4856-93EC-41B6735C35E6}" dt="2022-04-13T01:43:49.771" v="52" actId="26606"/>
          <ac:spMkLst>
            <pc:docMk/>
            <pc:sldMk cId="1065564420" sldId="270"/>
            <ac:spMk id="4" creationId="{422B5EB9-D151-4423-9FCC-9D7272E5B190}"/>
          </ac:spMkLst>
        </pc:spChg>
        <pc:spChg chg="add">
          <ac:chgData name="Sarah Gothard" userId="0e53f415fda5f162" providerId="LiveId" clId="{64B6B6BE-0D37-4856-93EC-41B6735C35E6}" dt="2022-04-13T01:43:49.771" v="52" actId="26606"/>
          <ac:spMkLst>
            <pc:docMk/>
            <pc:sldMk cId="1065564420" sldId="270"/>
            <ac:spMk id="11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43:49.771" v="52" actId="26606"/>
          <ac:spMkLst>
            <pc:docMk/>
            <pc:sldMk cId="1065564420" sldId="270"/>
            <ac:spMk id="13" creationId="{CB44330D-EA18-4254-AA95-EB49948539B8}"/>
          </ac:spMkLst>
        </pc:spChg>
        <pc:picChg chg="add mod">
          <ac:chgData name="Sarah Gothard" userId="0e53f415fda5f162" providerId="LiveId" clId="{64B6B6BE-0D37-4856-93EC-41B6735C35E6}" dt="2022-04-13T01:44:02.794" v="55" actId="27614"/>
          <ac:picMkLst>
            <pc:docMk/>
            <pc:sldMk cId="1065564420" sldId="270"/>
            <ac:picMk id="6" creationId="{BC91D60B-53AF-4A8F-8A4F-BBEC661E8140}"/>
          </ac:picMkLst>
        </pc:picChg>
      </pc:sldChg>
      <pc:sldChg chg="addSp delSp modSp new mod setBg">
        <pc:chgData name="Sarah Gothard" userId="0e53f415fda5f162" providerId="LiveId" clId="{64B6B6BE-0D37-4856-93EC-41B6735C35E6}" dt="2022-04-13T01:44:04.131" v="57" actId="26606"/>
        <pc:sldMkLst>
          <pc:docMk/>
          <pc:sldMk cId="215664652" sldId="271"/>
        </pc:sldMkLst>
        <pc:spChg chg="del">
          <ac:chgData name="Sarah Gothard" userId="0e53f415fda5f162" providerId="LiveId" clId="{64B6B6BE-0D37-4856-93EC-41B6735C35E6}" dt="2022-04-13T01:44:04.131" v="57" actId="26606"/>
          <ac:spMkLst>
            <pc:docMk/>
            <pc:sldMk cId="215664652" sldId="271"/>
            <ac:spMk id="2" creationId="{F3B070BF-5622-4522-A50B-F755C7C3C13C}"/>
          </ac:spMkLst>
        </pc:spChg>
        <pc:spChg chg="del">
          <ac:chgData name="Sarah Gothard" userId="0e53f415fda5f162" providerId="LiveId" clId="{64B6B6BE-0D37-4856-93EC-41B6735C35E6}" dt="2022-04-13T01:44:04.131" v="57" actId="26606"/>
          <ac:spMkLst>
            <pc:docMk/>
            <pc:sldMk cId="215664652" sldId="271"/>
            <ac:spMk id="3" creationId="{855CA247-DECA-4171-B672-4DAF4C1543D3}"/>
          </ac:spMkLst>
        </pc:spChg>
        <pc:spChg chg="mod ord">
          <ac:chgData name="Sarah Gothard" userId="0e53f415fda5f162" providerId="LiveId" clId="{64B6B6BE-0D37-4856-93EC-41B6735C35E6}" dt="2022-04-13T01:44:04.131" v="57" actId="26606"/>
          <ac:spMkLst>
            <pc:docMk/>
            <pc:sldMk cId="215664652" sldId="271"/>
            <ac:spMk id="4" creationId="{1DB4B4D1-E0FD-46CE-AAFF-CCB7C99E763F}"/>
          </ac:spMkLst>
        </pc:spChg>
        <pc:spChg chg="add">
          <ac:chgData name="Sarah Gothard" userId="0e53f415fda5f162" providerId="LiveId" clId="{64B6B6BE-0D37-4856-93EC-41B6735C35E6}" dt="2022-04-13T01:44:04.131" v="57" actId="26606"/>
          <ac:spMkLst>
            <pc:docMk/>
            <pc:sldMk cId="215664652" sldId="271"/>
            <ac:spMk id="11" creationId="{32BC26D8-82FB-445E-AA49-62A77D7C1EE0}"/>
          </ac:spMkLst>
        </pc:spChg>
        <pc:spChg chg="add">
          <ac:chgData name="Sarah Gothard" userId="0e53f415fda5f162" providerId="LiveId" clId="{64B6B6BE-0D37-4856-93EC-41B6735C35E6}" dt="2022-04-13T01:44:04.131" v="57" actId="26606"/>
          <ac:spMkLst>
            <pc:docMk/>
            <pc:sldMk cId="215664652" sldId="271"/>
            <ac:spMk id="13" creationId="{CB44330D-EA18-4254-AA95-EB49948539B8}"/>
          </ac:spMkLst>
        </pc:spChg>
        <pc:picChg chg="add mod">
          <ac:chgData name="Sarah Gothard" userId="0e53f415fda5f162" providerId="LiveId" clId="{64B6B6BE-0D37-4856-93EC-41B6735C35E6}" dt="2022-04-13T01:44:04.131" v="57" actId="26606"/>
          <ac:picMkLst>
            <pc:docMk/>
            <pc:sldMk cId="215664652" sldId="271"/>
            <ac:picMk id="6" creationId="{FCE7E38D-AFB4-4E1B-BF69-59511CA388E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F970DD-CEFE-4A9D-8C33-CDB3CD96E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56706"/>
            <a:ext cx="10905066" cy="2344588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0AC345D-48AB-4265-92C0-F843BBA4B2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70559"/>
            <a:ext cx="10905066" cy="35168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E5503-9D7A-4F1D-9301-8E9D34DD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146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C91D60B-53AF-4A8F-8A4F-BBEC661E81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70559"/>
            <a:ext cx="10905066" cy="35168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B5EB9-D151-4423-9FCC-9D7272E5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65564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CE7E38D-AFB4-4E1B-BF69-59511CA38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29665"/>
            <a:ext cx="10905066" cy="35986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B4B4D1-E0FD-46CE-AAFF-CCB7C99E7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664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5EF8995A-F157-436B-B84D-98C151D07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0660CEE-BC68-41FF-9A93-8B77EA9CB2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2566" y="643467"/>
            <a:ext cx="964686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36211A-6AD9-4CC6-85CA-7B729AAD2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1133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C27A585-7D57-4D87-A0B4-DB81838E2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43296"/>
            <a:ext cx="10905066" cy="35714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3FDD9-B056-4CF4-B6AA-3297E029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232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CF49CA8-14DE-4D25-9AD5-FF8B5E00A9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52457"/>
            <a:ext cx="10905066" cy="39530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503DC-F75F-4F36-BC6C-849F20BB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0820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00E4E9F-08A7-4683-ADD8-7A1F68B64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56816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979D8-C4A5-4429-813E-74BD7112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3422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F38814C-80F4-4357-9D6E-19403DC834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43296"/>
            <a:ext cx="10905066" cy="35714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7B4EB9-BB3E-4AC2-A1C5-1739F60FF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8503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5AC233-2213-45F2-BE7A-073173DA89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70559"/>
            <a:ext cx="10905066" cy="35168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8FF4C1-8561-4A7B-910B-90A62305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4439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ED2AC16B-3A05-4EDE-9959-83358DC792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88771"/>
            <a:ext cx="10905066" cy="36804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D8D54-F4E1-4534-B78A-DAA7A29D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4275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67</Words>
  <Application>Microsoft Office PowerPoint</Application>
  <PresentationFormat>Widescreen</PresentationFormat>
  <Paragraphs>14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16</cp:revision>
  <dcterms:created xsi:type="dcterms:W3CDTF">2020-12-27T20:40:58Z</dcterms:created>
  <dcterms:modified xsi:type="dcterms:W3CDTF">2022-04-13T01:44:08Z</dcterms:modified>
</cp:coreProperties>
</file>