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 snapToGrid="0">
      <p:cViewPr varScale="1">
        <p:scale>
          <a:sx n="65" d="100"/>
          <a:sy n="65" d="100"/>
        </p:scale>
        <p:origin x="2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64B6B6BE-0D37-4856-93EC-41B6735C35E6}"/>
    <pc:docChg chg="undo custSel addSld delSld modSld">
      <pc:chgData name="Sarah Gothard" userId="0e53f415fda5f162" providerId="LiveId" clId="{64B6B6BE-0D37-4856-93EC-41B6735C35E6}" dt="2022-04-13T01:44:04.131" v="57" actId="26606"/>
      <pc:docMkLst>
        <pc:docMk/>
      </pc:docMkLst>
      <pc:sldChg chg="addSp delSp modSp mod">
        <pc:chgData name="Sarah Gothard" userId="0e53f415fda5f162" providerId="LiveId" clId="{64B6B6BE-0D37-4856-93EC-41B6735C35E6}" dt="2022-04-13T01:36:15.862" v="4" actId="26606"/>
        <pc:sldMkLst>
          <pc:docMk/>
          <pc:sldMk cId="4119332043" sldId="256"/>
        </pc:sldMkLst>
        <pc:spChg chg="mod ord">
          <ac:chgData name="Sarah Gothard" userId="0e53f415fda5f162" providerId="LiveId" clId="{64B6B6BE-0D37-4856-93EC-41B6735C35E6}" dt="2022-04-13T01:36:15.862" v="4" actId="26606"/>
          <ac:spMkLst>
            <pc:docMk/>
            <pc:sldMk cId="4119332043" sldId="256"/>
            <ac:spMk id="6" creationId="{F0967F4C-154C-44A0-9C42-61157902A035}"/>
          </ac:spMkLst>
        </pc:spChg>
        <pc:spChg chg="add del">
          <ac:chgData name="Sarah Gothard" userId="0e53f415fda5f162" providerId="LiveId" clId="{64B6B6BE-0D37-4856-93EC-41B6735C35E6}" dt="2022-04-13T01:36:15.862" v="4" actId="26606"/>
          <ac:spMkLst>
            <pc:docMk/>
            <pc:sldMk cId="4119332043" sldId="256"/>
            <ac:spMk id="116" creationId="{32BC26D8-82FB-445E-AA49-62A77D7C1EE0}"/>
          </ac:spMkLst>
        </pc:spChg>
        <pc:spChg chg="add del">
          <ac:chgData name="Sarah Gothard" userId="0e53f415fda5f162" providerId="LiveId" clId="{64B6B6BE-0D37-4856-93EC-41B6735C35E6}" dt="2022-04-13T01:36:15.862" v="4" actId="26606"/>
          <ac:spMkLst>
            <pc:docMk/>
            <pc:sldMk cId="4119332043" sldId="256"/>
            <ac:spMk id="118" creationId="{CB44330D-EA18-4254-AA95-EB49948539B8}"/>
          </ac:spMkLst>
        </pc:spChg>
        <pc:spChg chg="add">
          <ac:chgData name="Sarah Gothard" userId="0e53f415fda5f162" providerId="LiveId" clId="{64B6B6BE-0D37-4856-93EC-41B6735C35E6}" dt="2022-04-13T01:36:15.862" v="4" actId="26606"/>
          <ac:spMkLst>
            <pc:docMk/>
            <pc:sldMk cId="4119332043" sldId="256"/>
            <ac:spMk id="123" creationId="{32BC26D8-82FB-445E-AA49-62A77D7C1EE0}"/>
          </ac:spMkLst>
        </pc:spChg>
        <pc:spChg chg="add">
          <ac:chgData name="Sarah Gothard" userId="0e53f415fda5f162" providerId="LiveId" clId="{64B6B6BE-0D37-4856-93EC-41B6735C35E6}" dt="2022-04-13T01:36:15.862" v="4" actId="26606"/>
          <ac:spMkLst>
            <pc:docMk/>
            <pc:sldMk cId="4119332043" sldId="256"/>
            <ac:spMk id="125" creationId="{CB44330D-EA18-4254-AA95-EB49948539B8}"/>
          </ac:spMkLst>
        </pc:spChg>
        <pc:picChg chg="add mod">
          <ac:chgData name="Sarah Gothard" userId="0e53f415fda5f162" providerId="LiveId" clId="{64B6B6BE-0D37-4856-93EC-41B6735C35E6}" dt="2022-04-13T01:36:15.862" v="4" actId="26606"/>
          <ac:picMkLst>
            <pc:docMk/>
            <pc:sldMk cId="4119332043" sldId="256"/>
            <ac:picMk id="3" creationId="{8BF970DD-CEFE-4A9D-8C33-CDB3CD96EADF}"/>
          </ac:picMkLst>
        </pc:picChg>
        <pc:picChg chg="del">
          <ac:chgData name="Sarah Gothard" userId="0e53f415fda5f162" providerId="LiveId" clId="{64B6B6BE-0D37-4856-93EC-41B6735C35E6}" dt="2022-04-13T01:36:08.812" v="0" actId="478"/>
          <ac:picMkLst>
            <pc:docMk/>
            <pc:sldMk cId="4119332043" sldId="256"/>
            <ac:picMk id="4" creationId="{FB309FBB-EA28-4EEC-968A-F712658B6A27}"/>
          </ac:picMkLst>
        </pc:picChg>
      </pc:sldChg>
      <pc:sldChg chg="addSp delSp modSp mod">
        <pc:chgData name="Sarah Gothard" userId="0e53f415fda5f162" providerId="LiveId" clId="{64B6B6BE-0D37-4856-93EC-41B6735C35E6}" dt="2022-04-13T01:38:42.237" v="10" actId="27614"/>
        <pc:sldMkLst>
          <pc:docMk/>
          <pc:sldMk cId="1873351668" sldId="261"/>
        </pc:sldMkLst>
        <pc:spChg chg="ord">
          <ac:chgData name="Sarah Gothard" userId="0e53f415fda5f162" providerId="LiveId" clId="{64B6B6BE-0D37-4856-93EC-41B6735C35E6}" dt="2022-04-13T01:36:59.535" v="9" actId="26606"/>
          <ac:spMkLst>
            <pc:docMk/>
            <pc:sldMk cId="1873351668" sldId="261"/>
            <ac:spMk id="6" creationId="{968A1BD1-AC86-463F-97D0-B384C23BCD3E}"/>
          </ac:spMkLst>
        </pc:spChg>
        <pc:spChg chg="del">
          <ac:chgData name="Sarah Gothard" userId="0e53f415fda5f162" providerId="LiveId" clId="{64B6B6BE-0D37-4856-93EC-41B6735C35E6}" dt="2022-04-13T01:36:59.535" v="9" actId="26606"/>
          <ac:spMkLst>
            <pc:docMk/>
            <pc:sldMk cId="1873351668" sldId="261"/>
            <ac:spMk id="127" creationId="{32BC26D8-82FB-445E-AA49-62A77D7C1EE0}"/>
          </ac:spMkLst>
        </pc:spChg>
        <pc:spChg chg="del">
          <ac:chgData name="Sarah Gothard" userId="0e53f415fda5f162" providerId="LiveId" clId="{64B6B6BE-0D37-4856-93EC-41B6735C35E6}" dt="2022-04-13T01:36:59.535" v="9" actId="26606"/>
          <ac:spMkLst>
            <pc:docMk/>
            <pc:sldMk cId="1873351668" sldId="261"/>
            <ac:spMk id="129" creationId="{CB44330D-EA18-4254-AA95-EB49948539B8}"/>
          </ac:spMkLst>
        </pc:spChg>
        <pc:spChg chg="add">
          <ac:chgData name="Sarah Gothard" userId="0e53f415fda5f162" providerId="LiveId" clId="{64B6B6BE-0D37-4856-93EC-41B6735C35E6}" dt="2022-04-13T01:36:59.535" v="9" actId="26606"/>
          <ac:spMkLst>
            <pc:docMk/>
            <pc:sldMk cId="1873351668" sldId="261"/>
            <ac:spMk id="134" creationId="{32BC26D8-82FB-445E-AA49-62A77D7C1EE0}"/>
          </ac:spMkLst>
        </pc:spChg>
        <pc:spChg chg="add">
          <ac:chgData name="Sarah Gothard" userId="0e53f415fda5f162" providerId="LiveId" clId="{64B6B6BE-0D37-4856-93EC-41B6735C35E6}" dt="2022-04-13T01:36:59.535" v="9" actId="26606"/>
          <ac:spMkLst>
            <pc:docMk/>
            <pc:sldMk cId="1873351668" sldId="261"/>
            <ac:spMk id="136" creationId="{CB44330D-EA18-4254-AA95-EB49948539B8}"/>
          </ac:spMkLst>
        </pc:spChg>
        <pc:picChg chg="del">
          <ac:chgData name="Sarah Gothard" userId="0e53f415fda5f162" providerId="LiveId" clId="{64B6B6BE-0D37-4856-93EC-41B6735C35E6}" dt="2022-04-13T01:36:34.107" v="5" actId="478"/>
          <ac:picMkLst>
            <pc:docMk/>
            <pc:sldMk cId="1873351668" sldId="261"/>
            <ac:picMk id="3" creationId="{5ED72ADB-3F8D-49CA-A703-416C70C30290}"/>
          </ac:picMkLst>
        </pc:picChg>
        <pc:picChg chg="add del">
          <ac:chgData name="Sarah Gothard" userId="0e53f415fda5f162" providerId="LiveId" clId="{64B6B6BE-0D37-4856-93EC-41B6735C35E6}" dt="2022-04-13T01:36:35.408" v="7" actId="22"/>
          <ac:picMkLst>
            <pc:docMk/>
            <pc:sldMk cId="1873351668" sldId="261"/>
            <ac:picMk id="4" creationId="{976634AB-F761-457F-ACC6-56DF85D877D2}"/>
          </ac:picMkLst>
        </pc:picChg>
        <pc:picChg chg="add mod">
          <ac:chgData name="Sarah Gothard" userId="0e53f415fda5f162" providerId="LiveId" clId="{64B6B6BE-0D37-4856-93EC-41B6735C35E6}" dt="2022-04-13T01:38:42.237" v="10" actId="27614"/>
          <ac:picMkLst>
            <pc:docMk/>
            <pc:sldMk cId="1873351668" sldId="261"/>
            <ac:picMk id="7" creationId="{5EF8995A-F157-436B-B84D-98C151D07E25}"/>
          </ac:picMkLst>
        </pc:picChg>
      </pc:sldChg>
      <pc:sldChg chg="addSp delSp modSp mod">
        <pc:chgData name="Sarah Gothard" userId="0e53f415fda5f162" providerId="LiveId" clId="{64B6B6BE-0D37-4856-93EC-41B6735C35E6}" dt="2022-04-13T01:41:29.004" v="25" actId="26606"/>
        <pc:sldMkLst>
          <pc:docMk/>
          <pc:sldMk cId="3411336424" sldId="262"/>
        </pc:sldMkLst>
        <pc:spChg chg="add del mod">
          <ac:chgData name="Sarah Gothard" userId="0e53f415fda5f162" providerId="LiveId" clId="{64B6B6BE-0D37-4856-93EC-41B6735C35E6}" dt="2022-04-13T01:41:29.004" v="25" actId="26606"/>
          <ac:spMkLst>
            <pc:docMk/>
            <pc:sldMk cId="3411336424" sldId="262"/>
            <ac:spMk id="3" creationId="{6B073568-25C2-49CE-9F64-28A1F0D24ED7}"/>
          </ac:spMkLst>
        </pc:spChg>
        <pc:spChg chg="ord">
          <ac:chgData name="Sarah Gothard" userId="0e53f415fda5f162" providerId="LiveId" clId="{64B6B6BE-0D37-4856-93EC-41B6735C35E6}" dt="2022-04-13T01:41:29.004" v="25" actId="26606"/>
          <ac:spMkLst>
            <pc:docMk/>
            <pc:sldMk cId="3411336424" sldId="262"/>
            <ac:spMk id="4" creationId="{2636211A-6AD9-4CC6-85CA-7B729AAD2924}"/>
          </ac:spMkLst>
        </pc:spChg>
        <pc:spChg chg="del">
          <ac:chgData name="Sarah Gothard" userId="0e53f415fda5f162" providerId="LiveId" clId="{64B6B6BE-0D37-4856-93EC-41B6735C35E6}" dt="2022-04-13T01:41:29.004" v="25" actId="26606"/>
          <ac:spMkLst>
            <pc:docMk/>
            <pc:sldMk cId="3411336424" sldId="262"/>
            <ac:spMk id="15" creationId="{32BC26D8-82FB-445E-AA49-62A77D7C1EE0}"/>
          </ac:spMkLst>
        </pc:spChg>
        <pc:spChg chg="del">
          <ac:chgData name="Sarah Gothard" userId="0e53f415fda5f162" providerId="LiveId" clId="{64B6B6BE-0D37-4856-93EC-41B6735C35E6}" dt="2022-04-13T01:41:29.004" v="25" actId="26606"/>
          <ac:spMkLst>
            <pc:docMk/>
            <pc:sldMk cId="3411336424" sldId="262"/>
            <ac:spMk id="17" creationId="{CB44330D-EA18-4254-AA95-EB49948539B8}"/>
          </ac:spMkLst>
        </pc:spChg>
        <pc:spChg chg="add">
          <ac:chgData name="Sarah Gothard" userId="0e53f415fda5f162" providerId="LiveId" clId="{64B6B6BE-0D37-4856-93EC-41B6735C35E6}" dt="2022-04-13T01:41:29.004" v="25" actId="26606"/>
          <ac:spMkLst>
            <pc:docMk/>
            <pc:sldMk cId="3411336424" sldId="262"/>
            <ac:spMk id="22" creationId="{32BC26D8-82FB-445E-AA49-62A77D7C1EE0}"/>
          </ac:spMkLst>
        </pc:spChg>
        <pc:spChg chg="add">
          <ac:chgData name="Sarah Gothard" userId="0e53f415fda5f162" providerId="LiveId" clId="{64B6B6BE-0D37-4856-93EC-41B6735C35E6}" dt="2022-04-13T01:41:29.004" v="25" actId="26606"/>
          <ac:spMkLst>
            <pc:docMk/>
            <pc:sldMk cId="3411336424" sldId="262"/>
            <ac:spMk id="24" creationId="{CB44330D-EA18-4254-AA95-EB49948539B8}"/>
          </ac:spMkLst>
        </pc:spChg>
        <pc:picChg chg="add mod">
          <ac:chgData name="Sarah Gothard" userId="0e53f415fda5f162" providerId="LiveId" clId="{64B6B6BE-0D37-4856-93EC-41B6735C35E6}" dt="2022-04-13T01:41:29.004" v="25" actId="26606"/>
          <ac:picMkLst>
            <pc:docMk/>
            <pc:sldMk cId="3411336424" sldId="262"/>
            <ac:picMk id="6" creationId="{40660CEE-BC68-41FF-9A93-8B77EA9CB232}"/>
          </ac:picMkLst>
        </pc:picChg>
        <pc:picChg chg="del">
          <ac:chgData name="Sarah Gothard" userId="0e53f415fda5f162" providerId="LiveId" clId="{64B6B6BE-0D37-4856-93EC-41B6735C35E6}" dt="2022-04-13T01:38:45.317" v="11" actId="478"/>
          <ac:picMkLst>
            <pc:docMk/>
            <pc:sldMk cId="3411336424" sldId="262"/>
            <ac:picMk id="10" creationId="{2768517C-DA9A-4E66-8312-14936B768999}"/>
          </ac:picMkLst>
        </pc:picChg>
      </pc:sldChg>
      <pc:sldChg chg="addSp delSp modSp mod">
        <pc:chgData name="Sarah Gothard" userId="0e53f415fda5f162" providerId="LiveId" clId="{64B6B6BE-0D37-4856-93EC-41B6735C35E6}" dt="2022-04-13T01:39:03.198" v="16" actId="26606"/>
        <pc:sldMkLst>
          <pc:docMk/>
          <pc:sldMk cId="982325013" sldId="263"/>
        </pc:sldMkLst>
        <pc:spChg chg="add del mod">
          <ac:chgData name="Sarah Gothard" userId="0e53f415fda5f162" providerId="LiveId" clId="{64B6B6BE-0D37-4856-93EC-41B6735C35E6}" dt="2022-04-13T01:39:03.198" v="16" actId="26606"/>
          <ac:spMkLst>
            <pc:docMk/>
            <pc:sldMk cId="982325013" sldId="263"/>
            <ac:spMk id="3" creationId="{8E3CC001-77D6-4251-BB29-34ACBD327914}"/>
          </ac:spMkLst>
        </pc:spChg>
        <pc:spChg chg="ord">
          <ac:chgData name="Sarah Gothard" userId="0e53f415fda5f162" providerId="LiveId" clId="{64B6B6BE-0D37-4856-93EC-41B6735C35E6}" dt="2022-04-13T01:39:03.198" v="16" actId="26606"/>
          <ac:spMkLst>
            <pc:docMk/>
            <pc:sldMk cId="982325013" sldId="263"/>
            <ac:spMk id="4" creationId="{3CA3FDD9-B056-4CF4-B6AA-3297E029C3B6}"/>
          </ac:spMkLst>
        </pc:spChg>
        <pc:spChg chg="del">
          <ac:chgData name="Sarah Gothard" userId="0e53f415fda5f162" providerId="LiveId" clId="{64B6B6BE-0D37-4856-93EC-41B6735C35E6}" dt="2022-04-13T01:39:03.198" v="16" actId="26606"/>
          <ac:spMkLst>
            <pc:docMk/>
            <pc:sldMk cId="982325013" sldId="263"/>
            <ac:spMk id="11" creationId="{32BC26D8-82FB-445E-AA49-62A77D7C1EE0}"/>
          </ac:spMkLst>
        </pc:spChg>
        <pc:spChg chg="del">
          <ac:chgData name="Sarah Gothard" userId="0e53f415fda5f162" providerId="LiveId" clId="{64B6B6BE-0D37-4856-93EC-41B6735C35E6}" dt="2022-04-13T01:39:03.198" v="16" actId="26606"/>
          <ac:spMkLst>
            <pc:docMk/>
            <pc:sldMk cId="982325013" sldId="263"/>
            <ac:spMk id="13" creationId="{CB44330D-EA18-4254-AA95-EB49948539B8}"/>
          </ac:spMkLst>
        </pc:spChg>
        <pc:spChg chg="add">
          <ac:chgData name="Sarah Gothard" userId="0e53f415fda5f162" providerId="LiveId" clId="{64B6B6BE-0D37-4856-93EC-41B6735C35E6}" dt="2022-04-13T01:39:03.198" v="16" actId="26606"/>
          <ac:spMkLst>
            <pc:docMk/>
            <pc:sldMk cId="982325013" sldId="263"/>
            <ac:spMk id="18" creationId="{32BC26D8-82FB-445E-AA49-62A77D7C1EE0}"/>
          </ac:spMkLst>
        </pc:spChg>
        <pc:spChg chg="add">
          <ac:chgData name="Sarah Gothard" userId="0e53f415fda5f162" providerId="LiveId" clId="{64B6B6BE-0D37-4856-93EC-41B6735C35E6}" dt="2022-04-13T01:39:03.198" v="16" actId="26606"/>
          <ac:spMkLst>
            <pc:docMk/>
            <pc:sldMk cId="982325013" sldId="263"/>
            <ac:spMk id="20" creationId="{CB44330D-EA18-4254-AA95-EB49948539B8}"/>
          </ac:spMkLst>
        </pc:spChg>
        <pc:picChg chg="del">
          <ac:chgData name="Sarah Gothard" userId="0e53f415fda5f162" providerId="LiveId" clId="{64B6B6BE-0D37-4856-93EC-41B6735C35E6}" dt="2022-04-13T01:38:47.263" v="12" actId="478"/>
          <ac:picMkLst>
            <pc:docMk/>
            <pc:sldMk cId="982325013" sldId="263"/>
            <ac:picMk id="6" creationId="{CB182E3C-581A-4062-AE59-F65CD7E221E9}"/>
          </ac:picMkLst>
        </pc:picChg>
        <pc:picChg chg="add del">
          <ac:chgData name="Sarah Gothard" userId="0e53f415fda5f162" providerId="LiveId" clId="{64B6B6BE-0D37-4856-93EC-41B6735C35E6}" dt="2022-04-13T01:38:48.783" v="14" actId="22"/>
          <ac:picMkLst>
            <pc:docMk/>
            <pc:sldMk cId="982325013" sldId="263"/>
            <ac:picMk id="7" creationId="{ABAC94B0-8B29-4D10-B73C-3F37FDB02511}"/>
          </ac:picMkLst>
        </pc:picChg>
        <pc:picChg chg="add mod">
          <ac:chgData name="Sarah Gothard" userId="0e53f415fda5f162" providerId="LiveId" clId="{64B6B6BE-0D37-4856-93EC-41B6735C35E6}" dt="2022-04-13T01:39:03.198" v="16" actId="26606"/>
          <ac:picMkLst>
            <pc:docMk/>
            <pc:sldMk cId="982325013" sldId="263"/>
            <ac:picMk id="9" creationId="{9C27A585-7D57-4D87-A0B4-DB81838E2E95}"/>
          </ac:picMkLst>
        </pc:picChg>
      </pc:sldChg>
      <pc:sldChg chg="addSp delSp modSp mod">
        <pc:chgData name="Sarah Gothard" userId="0e53f415fda5f162" providerId="LiveId" clId="{64B6B6BE-0D37-4856-93EC-41B6735C35E6}" dt="2022-04-13T01:39:13.864" v="19" actId="26606"/>
        <pc:sldMkLst>
          <pc:docMk/>
          <pc:sldMk cId="2308207023" sldId="264"/>
        </pc:sldMkLst>
        <pc:spChg chg="add del mod">
          <ac:chgData name="Sarah Gothard" userId="0e53f415fda5f162" providerId="LiveId" clId="{64B6B6BE-0D37-4856-93EC-41B6735C35E6}" dt="2022-04-13T01:39:13.864" v="19" actId="26606"/>
          <ac:spMkLst>
            <pc:docMk/>
            <pc:sldMk cId="2308207023" sldId="264"/>
            <ac:spMk id="3" creationId="{C09CC89E-03D9-44BA-B2FF-01AF4524EF9C}"/>
          </ac:spMkLst>
        </pc:spChg>
        <pc:spChg chg="ord">
          <ac:chgData name="Sarah Gothard" userId="0e53f415fda5f162" providerId="LiveId" clId="{64B6B6BE-0D37-4856-93EC-41B6735C35E6}" dt="2022-04-13T01:39:13.864" v="19" actId="26606"/>
          <ac:spMkLst>
            <pc:docMk/>
            <pc:sldMk cId="2308207023" sldId="264"/>
            <ac:spMk id="4" creationId="{DF7503DC-F75F-4F36-BC6C-849F20BB2E5E}"/>
          </ac:spMkLst>
        </pc:spChg>
        <pc:spChg chg="del">
          <ac:chgData name="Sarah Gothard" userId="0e53f415fda5f162" providerId="LiveId" clId="{64B6B6BE-0D37-4856-93EC-41B6735C35E6}" dt="2022-04-13T01:39:13.864" v="19" actId="26606"/>
          <ac:spMkLst>
            <pc:docMk/>
            <pc:sldMk cId="2308207023" sldId="264"/>
            <ac:spMk id="11" creationId="{32BC26D8-82FB-445E-AA49-62A77D7C1EE0}"/>
          </ac:spMkLst>
        </pc:spChg>
        <pc:spChg chg="del">
          <ac:chgData name="Sarah Gothard" userId="0e53f415fda5f162" providerId="LiveId" clId="{64B6B6BE-0D37-4856-93EC-41B6735C35E6}" dt="2022-04-13T01:39:13.864" v="19" actId="26606"/>
          <ac:spMkLst>
            <pc:docMk/>
            <pc:sldMk cId="2308207023" sldId="264"/>
            <ac:spMk id="13" creationId="{CB44330D-EA18-4254-AA95-EB49948539B8}"/>
          </ac:spMkLst>
        </pc:spChg>
        <pc:spChg chg="add">
          <ac:chgData name="Sarah Gothard" userId="0e53f415fda5f162" providerId="LiveId" clId="{64B6B6BE-0D37-4856-93EC-41B6735C35E6}" dt="2022-04-13T01:39:13.864" v="19" actId="26606"/>
          <ac:spMkLst>
            <pc:docMk/>
            <pc:sldMk cId="2308207023" sldId="264"/>
            <ac:spMk id="18" creationId="{32BC26D8-82FB-445E-AA49-62A77D7C1EE0}"/>
          </ac:spMkLst>
        </pc:spChg>
        <pc:spChg chg="add">
          <ac:chgData name="Sarah Gothard" userId="0e53f415fda5f162" providerId="LiveId" clId="{64B6B6BE-0D37-4856-93EC-41B6735C35E6}" dt="2022-04-13T01:39:13.864" v="19" actId="26606"/>
          <ac:spMkLst>
            <pc:docMk/>
            <pc:sldMk cId="2308207023" sldId="264"/>
            <ac:spMk id="20" creationId="{CB44330D-EA18-4254-AA95-EB49948539B8}"/>
          </ac:spMkLst>
        </pc:spChg>
        <pc:picChg chg="del">
          <ac:chgData name="Sarah Gothard" userId="0e53f415fda5f162" providerId="LiveId" clId="{64B6B6BE-0D37-4856-93EC-41B6735C35E6}" dt="2022-04-13T01:39:12.359" v="17" actId="478"/>
          <ac:picMkLst>
            <pc:docMk/>
            <pc:sldMk cId="2308207023" sldId="264"/>
            <ac:picMk id="6" creationId="{F21F062E-D469-4E6B-9877-7594F498BA9F}"/>
          </ac:picMkLst>
        </pc:picChg>
        <pc:picChg chg="add mod">
          <ac:chgData name="Sarah Gothard" userId="0e53f415fda5f162" providerId="LiveId" clId="{64B6B6BE-0D37-4856-93EC-41B6735C35E6}" dt="2022-04-13T01:39:13.864" v="19" actId="26606"/>
          <ac:picMkLst>
            <pc:docMk/>
            <pc:sldMk cId="2308207023" sldId="264"/>
            <ac:picMk id="7" creationId="{6CF49CA8-14DE-4D25-9AD5-FF8B5E00A91B}"/>
          </ac:picMkLst>
        </pc:picChg>
      </pc:sldChg>
      <pc:sldChg chg="addSp delSp modSp mod">
        <pc:chgData name="Sarah Gothard" userId="0e53f415fda5f162" providerId="LiveId" clId="{64B6B6BE-0D37-4856-93EC-41B6735C35E6}" dt="2022-04-13T01:39:36.983" v="22" actId="26606"/>
        <pc:sldMkLst>
          <pc:docMk/>
          <pc:sldMk cId="2433422366" sldId="265"/>
        </pc:sldMkLst>
        <pc:spChg chg="add del mod">
          <ac:chgData name="Sarah Gothard" userId="0e53f415fda5f162" providerId="LiveId" clId="{64B6B6BE-0D37-4856-93EC-41B6735C35E6}" dt="2022-04-13T01:39:36.983" v="22" actId="26606"/>
          <ac:spMkLst>
            <pc:docMk/>
            <pc:sldMk cId="2433422366" sldId="265"/>
            <ac:spMk id="3" creationId="{6A522861-1561-4F3A-849B-59C1D03F1674}"/>
          </ac:spMkLst>
        </pc:spChg>
        <pc:spChg chg="ord">
          <ac:chgData name="Sarah Gothard" userId="0e53f415fda5f162" providerId="LiveId" clId="{64B6B6BE-0D37-4856-93EC-41B6735C35E6}" dt="2022-04-13T01:39:36.983" v="22" actId="26606"/>
          <ac:spMkLst>
            <pc:docMk/>
            <pc:sldMk cId="2433422366" sldId="265"/>
            <ac:spMk id="4" creationId="{693979D8-C4A5-4429-813E-74BD71122DA8}"/>
          </ac:spMkLst>
        </pc:spChg>
        <pc:spChg chg="del">
          <ac:chgData name="Sarah Gothard" userId="0e53f415fda5f162" providerId="LiveId" clId="{64B6B6BE-0D37-4856-93EC-41B6735C35E6}" dt="2022-04-13T01:39:36.983" v="22" actId="26606"/>
          <ac:spMkLst>
            <pc:docMk/>
            <pc:sldMk cId="2433422366" sldId="265"/>
            <ac:spMk id="11" creationId="{32BC26D8-82FB-445E-AA49-62A77D7C1EE0}"/>
          </ac:spMkLst>
        </pc:spChg>
        <pc:spChg chg="del">
          <ac:chgData name="Sarah Gothard" userId="0e53f415fda5f162" providerId="LiveId" clId="{64B6B6BE-0D37-4856-93EC-41B6735C35E6}" dt="2022-04-13T01:39:36.983" v="22" actId="26606"/>
          <ac:spMkLst>
            <pc:docMk/>
            <pc:sldMk cId="2433422366" sldId="265"/>
            <ac:spMk id="13" creationId="{CB44330D-EA18-4254-AA95-EB49948539B8}"/>
          </ac:spMkLst>
        </pc:spChg>
        <pc:spChg chg="add">
          <ac:chgData name="Sarah Gothard" userId="0e53f415fda5f162" providerId="LiveId" clId="{64B6B6BE-0D37-4856-93EC-41B6735C35E6}" dt="2022-04-13T01:39:36.983" v="22" actId="26606"/>
          <ac:spMkLst>
            <pc:docMk/>
            <pc:sldMk cId="2433422366" sldId="265"/>
            <ac:spMk id="18" creationId="{32BC26D8-82FB-445E-AA49-62A77D7C1EE0}"/>
          </ac:spMkLst>
        </pc:spChg>
        <pc:spChg chg="add">
          <ac:chgData name="Sarah Gothard" userId="0e53f415fda5f162" providerId="LiveId" clId="{64B6B6BE-0D37-4856-93EC-41B6735C35E6}" dt="2022-04-13T01:39:36.983" v="22" actId="26606"/>
          <ac:spMkLst>
            <pc:docMk/>
            <pc:sldMk cId="2433422366" sldId="265"/>
            <ac:spMk id="20" creationId="{CB44330D-EA18-4254-AA95-EB49948539B8}"/>
          </ac:spMkLst>
        </pc:spChg>
        <pc:picChg chg="del">
          <ac:chgData name="Sarah Gothard" userId="0e53f415fda5f162" providerId="LiveId" clId="{64B6B6BE-0D37-4856-93EC-41B6735C35E6}" dt="2022-04-13T01:39:34.904" v="20" actId="478"/>
          <ac:picMkLst>
            <pc:docMk/>
            <pc:sldMk cId="2433422366" sldId="265"/>
            <ac:picMk id="6" creationId="{2365B9FA-BAA6-44BE-BD0F-20A7221DCC5C}"/>
          </ac:picMkLst>
        </pc:picChg>
        <pc:picChg chg="add mod">
          <ac:chgData name="Sarah Gothard" userId="0e53f415fda5f162" providerId="LiveId" clId="{64B6B6BE-0D37-4856-93EC-41B6735C35E6}" dt="2022-04-13T01:39:36.983" v="22" actId="26606"/>
          <ac:picMkLst>
            <pc:docMk/>
            <pc:sldMk cId="2433422366" sldId="265"/>
            <ac:picMk id="7" creationId="{300E4E9F-08A7-4683-ADD8-7A1F68B649C7}"/>
          </ac:picMkLst>
        </pc:picChg>
      </pc:sldChg>
      <pc:sldChg chg="del">
        <pc:chgData name="Sarah Gothard" userId="0e53f415fda5f162" providerId="LiveId" clId="{64B6B6BE-0D37-4856-93EC-41B6735C35E6}" dt="2022-04-13T01:39:38.653" v="23" actId="47"/>
        <pc:sldMkLst>
          <pc:docMk/>
          <pc:sldMk cId="3611993379" sldId="266"/>
        </pc:sldMkLst>
      </pc:sldChg>
      <pc:sldChg chg="addSp delSp modSp new mod setBg">
        <pc:chgData name="Sarah Gothard" userId="0e53f415fda5f162" providerId="LiveId" clId="{64B6B6BE-0D37-4856-93EC-41B6735C35E6}" dt="2022-04-13T01:42:13.784" v="31" actId="27614"/>
        <pc:sldMkLst>
          <pc:docMk/>
          <pc:sldMk cId="4085030324" sldId="266"/>
        </pc:sldMkLst>
        <pc:spChg chg="del">
          <ac:chgData name="Sarah Gothard" userId="0e53f415fda5f162" providerId="LiveId" clId="{64B6B6BE-0D37-4856-93EC-41B6735C35E6}" dt="2022-04-13T01:42:01.565" v="28" actId="26606"/>
          <ac:spMkLst>
            <pc:docMk/>
            <pc:sldMk cId="4085030324" sldId="266"/>
            <ac:spMk id="2" creationId="{54A771CF-80DC-44DD-980A-E428779780C0}"/>
          </ac:spMkLst>
        </pc:spChg>
        <pc:spChg chg="del">
          <ac:chgData name="Sarah Gothard" userId="0e53f415fda5f162" providerId="LiveId" clId="{64B6B6BE-0D37-4856-93EC-41B6735C35E6}" dt="2022-04-13T01:42:01.565" v="28" actId="26606"/>
          <ac:spMkLst>
            <pc:docMk/>
            <pc:sldMk cId="4085030324" sldId="266"/>
            <ac:spMk id="3" creationId="{AC0A92FA-D5A0-4304-9096-D7A320E6F286}"/>
          </ac:spMkLst>
        </pc:spChg>
        <pc:spChg chg="mod ord">
          <ac:chgData name="Sarah Gothard" userId="0e53f415fda5f162" providerId="LiveId" clId="{64B6B6BE-0D37-4856-93EC-41B6735C35E6}" dt="2022-04-13T01:42:01.565" v="28" actId="26606"/>
          <ac:spMkLst>
            <pc:docMk/>
            <pc:sldMk cId="4085030324" sldId="266"/>
            <ac:spMk id="4" creationId="{027B4EB9-BB3E-4AC2-A1C5-1739F60FF2BA}"/>
          </ac:spMkLst>
        </pc:spChg>
        <pc:spChg chg="add">
          <ac:chgData name="Sarah Gothard" userId="0e53f415fda5f162" providerId="LiveId" clId="{64B6B6BE-0D37-4856-93EC-41B6735C35E6}" dt="2022-04-13T01:42:01.565" v="28" actId="26606"/>
          <ac:spMkLst>
            <pc:docMk/>
            <pc:sldMk cId="4085030324" sldId="266"/>
            <ac:spMk id="11" creationId="{32BC26D8-82FB-445E-AA49-62A77D7C1EE0}"/>
          </ac:spMkLst>
        </pc:spChg>
        <pc:spChg chg="add">
          <ac:chgData name="Sarah Gothard" userId="0e53f415fda5f162" providerId="LiveId" clId="{64B6B6BE-0D37-4856-93EC-41B6735C35E6}" dt="2022-04-13T01:42:01.565" v="28" actId="26606"/>
          <ac:spMkLst>
            <pc:docMk/>
            <pc:sldMk cId="4085030324" sldId="266"/>
            <ac:spMk id="13" creationId="{CB44330D-EA18-4254-AA95-EB49948539B8}"/>
          </ac:spMkLst>
        </pc:spChg>
        <pc:picChg chg="add mod">
          <ac:chgData name="Sarah Gothard" userId="0e53f415fda5f162" providerId="LiveId" clId="{64B6B6BE-0D37-4856-93EC-41B6735C35E6}" dt="2022-04-13T01:42:13.784" v="31" actId="27614"/>
          <ac:picMkLst>
            <pc:docMk/>
            <pc:sldMk cId="4085030324" sldId="266"/>
            <ac:picMk id="6" creationId="{1F38814C-80F4-4357-9D6E-19403DC834D4}"/>
          </ac:picMkLst>
        </pc:picChg>
      </pc:sldChg>
      <pc:sldChg chg="addSp delSp modSp new mod setBg">
        <pc:chgData name="Sarah Gothard" userId="0e53f415fda5f162" providerId="LiveId" clId="{64B6B6BE-0D37-4856-93EC-41B6735C35E6}" dt="2022-04-13T01:42:27.531" v="35" actId="27614"/>
        <pc:sldMkLst>
          <pc:docMk/>
          <pc:sldMk cId="1344391372" sldId="267"/>
        </pc:sldMkLst>
        <pc:spChg chg="del">
          <ac:chgData name="Sarah Gothard" userId="0e53f415fda5f162" providerId="LiveId" clId="{64B6B6BE-0D37-4856-93EC-41B6735C35E6}" dt="2022-04-13T01:42:15.055" v="33" actId="26606"/>
          <ac:spMkLst>
            <pc:docMk/>
            <pc:sldMk cId="1344391372" sldId="267"/>
            <ac:spMk id="2" creationId="{12931CED-22B3-4955-9ED1-14C6DDBCB953}"/>
          </ac:spMkLst>
        </pc:spChg>
        <pc:spChg chg="del">
          <ac:chgData name="Sarah Gothard" userId="0e53f415fda5f162" providerId="LiveId" clId="{64B6B6BE-0D37-4856-93EC-41B6735C35E6}" dt="2022-04-13T01:42:15.055" v="33" actId="26606"/>
          <ac:spMkLst>
            <pc:docMk/>
            <pc:sldMk cId="1344391372" sldId="267"/>
            <ac:spMk id="3" creationId="{DC09445C-318F-427B-83B3-593FA8F4C821}"/>
          </ac:spMkLst>
        </pc:spChg>
        <pc:spChg chg="mod ord">
          <ac:chgData name="Sarah Gothard" userId="0e53f415fda5f162" providerId="LiveId" clId="{64B6B6BE-0D37-4856-93EC-41B6735C35E6}" dt="2022-04-13T01:42:15.055" v="33" actId="26606"/>
          <ac:spMkLst>
            <pc:docMk/>
            <pc:sldMk cId="1344391372" sldId="267"/>
            <ac:spMk id="4" creationId="{648FF4C1-8561-4A7B-910B-90A62305339A}"/>
          </ac:spMkLst>
        </pc:spChg>
        <pc:spChg chg="add">
          <ac:chgData name="Sarah Gothard" userId="0e53f415fda5f162" providerId="LiveId" clId="{64B6B6BE-0D37-4856-93EC-41B6735C35E6}" dt="2022-04-13T01:42:15.055" v="33" actId="26606"/>
          <ac:spMkLst>
            <pc:docMk/>
            <pc:sldMk cId="1344391372" sldId="267"/>
            <ac:spMk id="11" creationId="{32BC26D8-82FB-445E-AA49-62A77D7C1EE0}"/>
          </ac:spMkLst>
        </pc:spChg>
        <pc:spChg chg="add">
          <ac:chgData name="Sarah Gothard" userId="0e53f415fda5f162" providerId="LiveId" clId="{64B6B6BE-0D37-4856-93EC-41B6735C35E6}" dt="2022-04-13T01:42:15.055" v="33" actId="26606"/>
          <ac:spMkLst>
            <pc:docMk/>
            <pc:sldMk cId="1344391372" sldId="267"/>
            <ac:spMk id="13" creationId="{CB44330D-EA18-4254-AA95-EB49948539B8}"/>
          </ac:spMkLst>
        </pc:spChg>
        <pc:picChg chg="add mod">
          <ac:chgData name="Sarah Gothard" userId="0e53f415fda5f162" providerId="LiveId" clId="{64B6B6BE-0D37-4856-93EC-41B6735C35E6}" dt="2022-04-13T01:42:27.531" v="35" actId="27614"/>
          <ac:picMkLst>
            <pc:docMk/>
            <pc:sldMk cId="1344391372" sldId="267"/>
            <ac:picMk id="6" creationId="{DD5AC233-2213-45F2-BE7A-073173DA89CE}"/>
          </ac:picMkLst>
        </pc:picChg>
      </pc:sldChg>
      <pc:sldChg chg="addSp delSp modSp new mod setBg">
        <pc:chgData name="Sarah Gothard" userId="0e53f415fda5f162" providerId="LiveId" clId="{64B6B6BE-0D37-4856-93EC-41B6735C35E6}" dt="2022-04-13T01:43:35.021" v="45" actId="27614"/>
        <pc:sldMkLst>
          <pc:docMk/>
          <pc:sldMk cId="244275726" sldId="268"/>
        </pc:sldMkLst>
        <pc:spChg chg="add del">
          <ac:chgData name="Sarah Gothard" userId="0e53f415fda5f162" providerId="LiveId" clId="{64B6B6BE-0D37-4856-93EC-41B6735C35E6}" dt="2022-04-13T01:43:07.856" v="43" actId="26606"/>
          <ac:spMkLst>
            <pc:docMk/>
            <pc:sldMk cId="244275726" sldId="268"/>
            <ac:spMk id="2" creationId="{3A997345-D611-40B7-8365-AFE20BCFAD10}"/>
          </ac:spMkLst>
        </pc:spChg>
        <pc:spChg chg="add del">
          <ac:chgData name="Sarah Gothard" userId="0e53f415fda5f162" providerId="LiveId" clId="{64B6B6BE-0D37-4856-93EC-41B6735C35E6}" dt="2022-04-13T01:43:07.856" v="43" actId="26606"/>
          <ac:spMkLst>
            <pc:docMk/>
            <pc:sldMk cId="244275726" sldId="268"/>
            <ac:spMk id="3" creationId="{D401A677-1312-40F8-8058-5E8ADDE79F8E}"/>
          </ac:spMkLst>
        </pc:spChg>
        <pc:spChg chg="mod ord">
          <ac:chgData name="Sarah Gothard" userId="0e53f415fda5f162" providerId="LiveId" clId="{64B6B6BE-0D37-4856-93EC-41B6735C35E6}" dt="2022-04-13T01:43:07.856" v="43" actId="26606"/>
          <ac:spMkLst>
            <pc:docMk/>
            <pc:sldMk cId="244275726" sldId="268"/>
            <ac:spMk id="4" creationId="{23CD8D54-F4E1-4534-B78A-DAA7A29DC065}"/>
          </ac:spMkLst>
        </pc:spChg>
        <pc:spChg chg="add">
          <ac:chgData name="Sarah Gothard" userId="0e53f415fda5f162" providerId="LiveId" clId="{64B6B6BE-0D37-4856-93EC-41B6735C35E6}" dt="2022-04-13T01:43:07.856" v="43" actId="26606"/>
          <ac:spMkLst>
            <pc:docMk/>
            <pc:sldMk cId="244275726" sldId="268"/>
            <ac:spMk id="12" creationId="{32BC26D8-82FB-445E-AA49-62A77D7C1EE0}"/>
          </ac:spMkLst>
        </pc:spChg>
        <pc:spChg chg="add del">
          <ac:chgData name="Sarah Gothard" userId="0e53f415fda5f162" providerId="LiveId" clId="{64B6B6BE-0D37-4856-93EC-41B6735C35E6}" dt="2022-04-13T01:42:52.311" v="40" actId="26606"/>
          <ac:spMkLst>
            <pc:docMk/>
            <pc:sldMk cId="244275726" sldId="268"/>
            <ac:spMk id="13" creationId="{32BC26D8-82FB-445E-AA49-62A77D7C1EE0}"/>
          </ac:spMkLst>
        </pc:spChg>
        <pc:spChg chg="add del">
          <ac:chgData name="Sarah Gothard" userId="0e53f415fda5f162" providerId="LiveId" clId="{64B6B6BE-0D37-4856-93EC-41B6735C35E6}" dt="2022-04-13T01:42:52.311" v="40" actId="26606"/>
          <ac:spMkLst>
            <pc:docMk/>
            <pc:sldMk cId="244275726" sldId="268"/>
            <ac:spMk id="15" creationId="{CB44330D-EA18-4254-AA95-EB49948539B8}"/>
          </ac:spMkLst>
        </pc:spChg>
        <pc:spChg chg="add">
          <ac:chgData name="Sarah Gothard" userId="0e53f415fda5f162" providerId="LiveId" clId="{64B6B6BE-0D37-4856-93EC-41B6735C35E6}" dt="2022-04-13T01:43:07.856" v="43" actId="26606"/>
          <ac:spMkLst>
            <pc:docMk/>
            <pc:sldMk cId="244275726" sldId="268"/>
            <ac:spMk id="17" creationId="{CB44330D-EA18-4254-AA95-EB49948539B8}"/>
          </ac:spMkLst>
        </pc:spChg>
        <pc:picChg chg="add del">
          <ac:chgData name="Sarah Gothard" userId="0e53f415fda5f162" providerId="LiveId" clId="{64B6B6BE-0D37-4856-93EC-41B6735C35E6}" dt="2022-04-13T01:42:48.143" v="37" actId="478"/>
          <ac:picMkLst>
            <pc:docMk/>
            <pc:sldMk cId="244275726" sldId="268"/>
            <ac:picMk id="6" creationId="{1303C2F9-CE48-4875-BE56-87BFEEBDD6C9}"/>
          </ac:picMkLst>
        </pc:picChg>
        <pc:picChg chg="add del mod">
          <ac:chgData name="Sarah Gothard" userId="0e53f415fda5f162" providerId="LiveId" clId="{64B6B6BE-0D37-4856-93EC-41B6735C35E6}" dt="2022-04-13T01:42:54.081" v="41" actId="22"/>
          <ac:picMkLst>
            <pc:docMk/>
            <pc:sldMk cId="244275726" sldId="268"/>
            <ac:picMk id="8" creationId="{87ABC360-7BFA-4EE7-BF36-61BDD4F90202}"/>
          </ac:picMkLst>
        </pc:picChg>
        <pc:picChg chg="add mod">
          <ac:chgData name="Sarah Gothard" userId="0e53f415fda5f162" providerId="LiveId" clId="{64B6B6BE-0D37-4856-93EC-41B6735C35E6}" dt="2022-04-13T01:43:35.021" v="45" actId="27614"/>
          <ac:picMkLst>
            <pc:docMk/>
            <pc:sldMk cId="244275726" sldId="268"/>
            <ac:picMk id="10" creationId="{ED2AC16B-3A05-4EDE-9959-83358DC792F7}"/>
          </ac:picMkLst>
        </pc:picChg>
      </pc:sldChg>
      <pc:sldChg chg="addSp delSp modSp new mod setBg">
        <pc:chgData name="Sarah Gothard" userId="0e53f415fda5f162" providerId="LiveId" clId="{64B6B6BE-0D37-4856-93EC-41B6735C35E6}" dt="2022-04-13T01:43:48.386" v="50" actId="27614"/>
        <pc:sldMkLst>
          <pc:docMk/>
          <pc:sldMk cId="1571462666" sldId="269"/>
        </pc:sldMkLst>
        <pc:spChg chg="del">
          <ac:chgData name="Sarah Gothard" userId="0e53f415fda5f162" providerId="LiveId" clId="{64B6B6BE-0D37-4856-93EC-41B6735C35E6}" dt="2022-04-13T01:43:37.035" v="47" actId="26606"/>
          <ac:spMkLst>
            <pc:docMk/>
            <pc:sldMk cId="1571462666" sldId="269"/>
            <ac:spMk id="2" creationId="{9225C2AA-FA53-4765-B5C5-DC6867086DF4}"/>
          </ac:spMkLst>
        </pc:spChg>
        <pc:spChg chg="del">
          <ac:chgData name="Sarah Gothard" userId="0e53f415fda5f162" providerId="LiveId" clId="{64B6B6BE-0D37-4856-93EC-41B6735C35E6}" dt="2022-04-13T01:43:37.035" v="47" actId="26606"/>
          <ac:spMkLst>
            <pc:docMk/>
            <pc:sldMk cId="1571462666" sldId="269"/>
            <ac:spMk id="3" creationId="{A4B40195-EC05-4458-B446-17598F37A04B}"/>
          </ac:spMkLst>
        </pc:spChg>
        <pc:spChg chg="mod ord">
          <ac:chgData name="Sarah Gothard" userId="0e53f415fda5f162" providerId="LiveId" clId="{64B6B6BE-0D37-4856-93EC-41B6735C35E6}" dt="2022-04-13T01:43:37.035" v="47" actId="26606"/>
          <ac:spMkLst>
            <pc:docMk/>
            <pc:sldMk cId="1571462666" sldId="269"/>
            <ac:spMk id="4" creationId="{8C4E5503-9D7A-4F1D-9301-8E9D34DD5282}"/>
          </ac:spMkLst>
        </pc:spChg>
        <pc:spChg chg="add">
          <ac:chgData name="Sarah Gothard" userId="0e53f415fda5f162" providerId="LiveId" clId="{64B6B6BE-0D37-4856-93EC-41B6735C35E6}" dt="2022-04-13T01:43:37.035" v="47" actId="26606"/>
          <ac:spMkLst>
            <pc:docMk/>
            <pc:sldMk cId="1571462666" sldId="269"/>
            <ac:spMk id="11" creationId="{32BC26D8-82FB-445E-AA49-62A77D7C1EE0}"/>
          </ac:spMkLst>
        </pc:spChg>
        <pc:spChg chg="add">
          <ac:chgData name="Sarah Gothard" userId="0e53f415fda5f162" providerId="LiveId" clId="{64B6B6BE-0D37-4856-93EC-41B6735C35E6}" dt="2022-04-13T01:43:37.035" v="47" actId="26606"/>
          <ac:spMkLst>
            <pc:docMk/>
            <pc:sldMk cId="1571462666" sldId="269"/>
            <ac:spMk id="13" creationId="{CB44330D-EA18-4254-AA95-EB49948539B8}"/>
          </ac:spMkLst>
        </pc:spChg>
        <pc:picChg chg="add mod">
          <ac:chgData name="Sarah Gothard" userId="0e53f415fda5f162" providerId="LiveId" clId="{64B6B6BE-0D37-4856-93EC-41B6735C35E6}" dt="2022-04-13T01:43:48.386" v="50" actId="27614"/>
          <ac:picMkLst>
            <pc:docMk/>
            <pc:sldMk cId="1571462666" sldId="269"/>
            <ac:picMk id="6" creationId="{C0AC345D-48AB-4265-92C0-F843BBA4B25A}"/>
          </ac:picMkLst>
        </pc:picChg>
      </pc:sldChg>
      <pc:sldChg chg="addSp delSp modSp new mod setBg">
        <pc:chgData name="Sarah Gothard" userId="0e53f415fda5f162" providerId="LiveId" clId="{64B6B6BE-0D37-4856-93EC-41B6735C35E6}" dt="2022-04-13T01:44:02.794" v="55" actId="27614"/>
        <pc:sldMkLst>
          <pc:docMk/>
          <pc:sldMk cId="1065564420" sldId="270"/>
        </pc:sldMkLst>
        <pc:spChg chg="del">
          <ac:chgData name="Sarah Gothard" userId="0e53f415fda5f162" providerId="LiveId" clId="{64B6B6BE-0D37-4856-93EC-41B6735C35E6}" dt="2022-04-13T01:43:49.771" v="52" actId="26606"/>
          <ac:spMkLst>
            <pc:docMk/>
            <pc:sldMk cId="1065564420" sldId="270"/>
            <ac:spMk id="2" creationId="{8EB96686-6683-422E-9148-C70C385FC836}"/>
          </ac:spMkLst>
        </pc:spChg>
        <pc:spChg chg="del">
          <ac:chgData name="Sarah Gothard" userId="0e53f415fda5f162" providerId="LiveId" clId="{64B6B6BE-0D37-4856-93EC-41B6735C35E6}" dt="2022-04-13T01:43:49.771" v="52" actId="26606"/>
          <ac:spMkLst>
            <pc:docMk/>
            <pc:sldMk cId="1065564420" sldId="270"/>
            <ac:spMk id="3" creationId="{4E4F500E-B1D0-4AC5-B845-932D024363E7}"/>
          </ac:spMkLst>
        </pc:spChg>
        <pc:spChg chg="mod ord">
          <ac:chgData name="Sarah Gothard" userId="0e53f415fda5f162" providerId="LiveId" clId="{64B6B6BE-0D37-4856-93EC-41B6735C35E6}" dt="2022-04-13T01:43:49.771" v="52" actId="26606"/>
          <ac:spMkLst>
            <pc:docMk/>
            <pc:sldMk cId="1065564420" sldId="270"/>
            <ac:spMk id="4" creationId="{422B5EB9-D151-4423-9FCC-9D7272E5B190}"/>
          </ac:spMkLst>
        </pc:spChg>
        <pc:spChg chg="add">
          <ac:chgData name="Sarah Gothard" userId="0e53f415fda5f162" providerId="LiveId" clId="{64B6B6BE-0D37-4856-93EC-41B6735C35E6}" dt="2022-04-13T01:43:49.771" v="52" actId="26606"/>
          <ac:spMkLst>
            <pc:docMk/>
            <pc:sldMk cId="1065564420" sldId="270"/>
            <ac:spMk id="11" creationId="{32BC26D8-82FB-445E-AA49-62A77D7C1EE0}"/>
          </ac:spMkLst>
        </pc:spChg>
        <pc:spChg chg="add">
          <ac:chgData name="Sarah Gothard" userId="0e53f415fda5f162" providerId="LiveId" clId="{64B6B6BE-0D37-4856-93EC-41B6735C35E6}" dt="2022-04-13T01:43:49.771" v="52" actId="26606"/>
          <ac:spMkLst>
            <pc:docMk/>
            <pc:sldMk cId="1065564420" sldId="270"/>
            <ac:spMk id="13" creationId="{CB44330D-EA18-4254-AA95-EB49948539B8}"/>
          </ac:spMkLst>
        </pc:spChg>
        <pc:picChg chg="add mod">
          <ac:chgData name="Sarah Gothard" userId="0e53f415fda5f162" providerId="LiveId" clId="{64B6B6BE-0D37-4856-93EC-41B6735C35E6}" dt="2022-04-13T01:44:02.794" v="55" actId="27614"/>
          <ac:picMkLst>
            <pc:docMk/>
            <pc:sldMk cId="1065564420" sldId="270"/>
            <ac:picMk id="6" creationId="{BC91D60B-53AF-4A8F-8A4F-BBEC661E8140}"/>
          </ac:picMkLst>
        </pc:picChg>
      </pc:sldChg>
      <pc:sldChg chg="addSp delSp modSp new mod setBg">
        <pc:chgData name="Sarah Gothard" userId="0e53f415fda5f162" providerId="LiveId" clId="{64B6B6BE-0D37-4856-93EC-41B6735C35E6}" dt="2022-04-13T01:44:04.131" v="57" actId="26606"/>
        <pc:sldMkLst>
          <pc:docMk/>
          <pc:sldMk cId="215664652" sldId="271"/>
        </pc:sldMkLst>
        <pc:spChg chg="del">
          <ac:chgData name="Sarah Gothard" userId="0e53f415fda5f162" providerId="LiveId" clId="{64B6B6BE-0D37-4856-93EC-41B6735C35E6}" dt="2022-04-13T01:44:04.131" v="57" actId="26606"/>
          <ac:spMkLst>
            <pc:docMk/>
            <pc:sldMk cId="215664652" sldId="271"/>
            <ac:spMk id="2" creationId="{F3B070BF-5622-4522-A50B-F755C7C3C13C}"/>
          </ac:spMkLst>
        </pc:spChg>
        <pc:spChg chg="del">
          <ac:chgData name="Sarah Gothard" userId="0e53f415fda5f162" providerId="LiveId" clId="{64B6B6BE-0D37-4856-93EC-41B6735C35E6}" dt="2022-04-13T01:44:04.131" v="57" actId="26606"/>
          <ac:spMkLst>
            <pc:docMk/>
            <pc:sldMk cId="215664652" sldId="271"/>
            <ac:spMk id="3" creationId="{855CA247-DECA-4171-B672-4DAF4C1543D3}"/>
          </ac:spMkLst>
        </pc:spChg>
        <pc:spChg chg="mod ord">
          <ac:chgData name="Sarah Gothard" userId="0e53f415fda5f162" providerId="LiveId" clId="{64B6B6BE-0D37-4856-93EC-41B6735C35E6}" dt="2022-04-13T01:44:04.131" v="57" actId="26606"/>
          <ac:spMkLst>
            <pc:docMk/>
            <pc:sldMk cId="215664652" sldId="271"/>
            <ac:spMk id="4" creationId="{1DB4B4D1-E0FD-46CE-AAFF-CCB7C99E763F}"/>
          </ac:spMkLst>
        </pc:spChg>
        <pc:spChg chg="add">
          <ac:chgData name="Sarah Gothard" userId="0e53f415fda5f162" providerId="LiveId" clId="{64B6B6BE-0D37-4856-93EC-41B6735C35E6}" dt="2022-04-13T01:44:04.131" v="57" actId="26606"/>
          <ac:spMkLst>
            <pc:docMk/>
            <pc:sldMk cId="215664652" sldId="271"/>
            <ac:spMk id="11" creationId="{32BC26D8-82FB-445E-AA49-62A77D7C1EE0}"/>
          </ac:spMkLst>
        </pc:spChg>
        <pc:spChg chg="add">
          <ac:chgData name="Sarah Gothard" userId="0e53f415fda5f162" providerId="LiveId" clId="{64B6B6BE-0D37-4856-93EC-41B6735C35E6}" dt="2022-04-13T01:44:04.131" v="57" actId="26606"/>
          <ac:spMkLst>
            <pc:docMk/>
            <pc:sldMk cId="215664652" sldId="271"/>
            <ac:spMk id="13" creationId="{CB44330D-EA18-4254-AA95-EB49948539B8}"/>
          </ac:spMkLst>
        </pc:spChg>
        <pc:picChg chg="add mod">
          <ac:chgData name="Sarah Gothard" userId="0e53f415fda5f162" providerId="LiveId" clId="{64B6B6BE-0D37-4856-93EC-41B6735C35E6}" dt="2022-04-13T01:44:04.131" v="57" actId="26606"/>
          <ac:picMkLst>
            <pc:docMk/>
            <pc:sldMk cId="215664652" sldId="271"/>
            <ac:picMk id="6" creationId="{FCE7E38D-AFB4-4E1B-BF69-59511CA388E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A7F7E-3E35-4584-8ACC-07E016FD1C66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84B2A-4DB2-4667-8E88-08E1FD032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2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84B2A-4DB2-4667-8E88-08E1FD0320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08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E6D62-C8B2-459E-B92C-3154CE372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E92798-2E4D-4E96-8E1A-8116DAA1A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8802C-8456-4047-A191-008CC4742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1416-2A8B-42A7-AD23-272435B1128A}" type="datetime1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ACAE3-C0D2-47B3-AF5B-2AEC76CEA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6BCB8-3ECF-4383-A6D0-F3E8E6A47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5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FBE4D-4783-473A-85F3-7496C3C5F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549638-F527-4DC8-8822-8E0796ECC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5C6C3-0914-4A1D-959A-57F8E3BF7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FA8A-B07A-44F0-A48A-E3D6744C14D2}" type="datetime1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E625E-633A-4B2E-9A36-99342A5F8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A7D38-D51E-45D0-A19C-2F0B3196B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0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D26EDF-88E3-4CBC-9F46-2180CA80DE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F8DA41-86ED-43AA-9024-ED4273CAF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75F70-DC7A-4C24-BB15-F0E06C65D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DA4E-1828-4A5C-9754-90374D7C01F3}" type="datetime1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F43FF-0865-4CDB-9490-350D34A57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3320C-1077-4664-ABCB-7D25D97CF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69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3D12E-2847-41A2-9D21-37731557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586FB-4064-4432-B8EA-34C730551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D7810-B463-48CD-A259-51455977D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C436-20AB-4E1D-9453-C291730EE63A}" type="datetime1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8510C-5413-42DF-8C2A-71168206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19DF3-B314-4A18-99CD-BB081D906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9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66FF-2A6A-4F0F-8C4B-C30608E25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83830-7008-461D-8ADE-0423FFA56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45208-6FF2-438A-A108-010F0B4F4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C369-0FBF-4027-9EC4-7825414EA921}" type="datetime1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F6A63-4FBB-4427-8DF6-7E3D3BBE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DACBC-23DE-49E9-995F-67C40E2EE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6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2BF1F-49E2-4073-B7C6-B05E615B7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5DA8E-3C93-432C-B9DA-2C9A04F2B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717AB7-4872-4030-8997-B58A88A3D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489B9-35EF-4F5D-98ED-CBADE96FB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16D1-5516-4717-91A1-F6B358732009}" type="datetime1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18DF6-FEC0-46C3-9E8E-9DB000A31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1760A-1F11-4439-A07C-4CDE313C0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5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AA3D7-1C65-4D03-8388-E29AEB401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9C93E-85BB-42B4-A210-3425FE29A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AACA51-711A-4B3D-A3F2-B761782E4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420F2-C661-42AF-B6FC-41E891BED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D47C70-11AE-48C2-A507-105468611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9254BB-FAAE-442F-ACD7-467DCE59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B4E8-F3F7-44A1-BBFB-B278F9F0E9B5}" type="datetime1">
              <a:rPr lang="en-US" smtClean="0"/>
              <a:t>4/12/2022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664575-6C40-48B2-8460-8712B7389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611DED-D689-4FAF-A5EC-23384A08C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7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E909-5608-4390-AF20-299C682F1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94D466-678C-43BC-B89B-57AD17613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BB0D-7B3E-4D1A-85B1-B5A679FFACDC}" type="datetime1">
              <a:rPr lang="en-US" smtClean="0"/>
              <a:t>4/12/2022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25B212-7F07-46B1-925A-16DA64A5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875088-8DD7-43C1-AA5C-13353C7E5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9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702AAC-7655-4DEB-AAF7-0AB2E13B2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FF7C-DF6A-44A2-9404-D7C143C1E0C4}" type="datetime1">
              <a:rPr lang="en-US" smtClean="0"/>
              <a:t>4/12/2022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AE79A4-DD70-404F-B99C-B862E4A40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C032F5-70C7-4C25-BBF4-3850A7B08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4C67D-CA0E-4B5B-948E-FBC924959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B4B0B-1ABB-432C-AEFC-E3B3E1B91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278A6D-E09B-47AB-9FFB-862E7ABE6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ED34D7-5344-41C5-B72F-67ED4441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E7BD-B0CF-43FF-BC73-94F7F9543708}" type="datetime1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62FBB-E28D-42CD-B4A7-3B544F599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F02530-55EC-4D57-86FC-9568C6339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5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B5663-8C2D-4085-8FDD-5662143F1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F633EA-A9D8-4FB6-9D1E-BE8D4C5AF8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D1D2BF-B960-46AC-A48E-8EDB76C33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497C9-9A5C-4A19-A27A-05687C51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7A9E-B558-4198-B2BD-5098A6BD11EF}" type="datetime1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EA8B0-580F-43D4-A831-0CF1BB5F5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2B626-2F17-4761-9682-00864F05B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0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93D115-4A8E-4FE6-AB14-294B65AD7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B10C1-4DEB-4AE4-9241-0AF840DC9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31172-7673-493E-817C-898A8A687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68B05-A1D0-420D-8514-B0692E77D2C6}" type="datetime1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01D31-E52A-4033-82E2-D7A71AADBA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FD705-72FC-46DA-A4EB-C81AD80D9C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4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1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BF970DD-CEFE-4A9D-8C33-CDB3CD96EA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256706"/>
            <a:ext cx="10905066" cy="2344588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67F4C-154C-44A0-9C42-61157902A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19332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C0AC345D-48AB-4265-92C0-F843BBA4B2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670559"/>
            <a:ext cx="10905066" cy="35168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4E5503-9D7A-4F1D-9301-8E9D34DD5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571462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BC91D60B-53AF-4A8F-8A4F-BBEC661E81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670559"/>
            <a:ext cx="10905066" cy="35168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2B5EB9-D151-4423-9FCC-9D7272E5B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065564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CE7E38D-AFB4-4E1B-BF69-59511CA388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629665"/>
            <a:ext cx="10905066" cy="359867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B4B4D1-E0FD-46CE-AAFF-CCB7C99E7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15664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ectangle 13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Shape&#10;&#10;Description automatically generated with medium confidence">
            <a:extLst>
              <a:ext uri="{FF2B5EF4-FFF2-40B4-BE49-F238E27FC236}">
                <a16:creationId xmlns:a16="http://schemas.microsoft.com/office/drawing/2014/main" id="{5EF8995A-F157-436B-B84D-98C151D07E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941" y="643467"/>
            <a:ext cx="9904118" cy="5571066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A1BD1-AC86-463F-97D0-B384C23BC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73351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0660CEE-BC68-41FF-9A93-8B77EA9CB2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2566" y="643467"/>
            <a:ext cx="964686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36211A-6AD9-4CC6-85CA-7B729AAD2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411336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9C27A585-7D57-4D87-A0B4-DB81838E2E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643296"/>
            <a:ext cx="10905066" cy="357140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A3FDD9-B056-4CF4-B6AA-3297E029C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82325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CF49CA8-14DE-4D25-9AD5-FF8B5E00A9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452457"/>
            <a:ext cx="10905066" cy="395308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7503DC-F75F-4F36-BC6C-849F20BB2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308207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00E4E9F-08A7-4683-ADD8-7A1F68B649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956816"/>
            <a:ext cx="10905066" cy="294436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3979D8-C4A5-4429-813E-74BD71122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433422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1F38814C-80F4-4357-9D6E-19403DC834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643296"/>
            <a:ext cx="10905066" cy="357140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7B4EB9-BB3E-4AC2-A1C5-1739F60FF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085030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DD5AC233-2213-45F2-BE7A-073173DA89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670559"/>
            <a:ext cx="10905066" cy="35168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8FF4C1-8561-4A7B-910B-90A623053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344391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9" descr="Shape&#10;&#10;Description automatically generated with medium confidence">
            <a:extLst>
              <a:ext uri="{FF2B5EF4-FFF2-40B4-BE49-F238E27FC236}">
                <a16:creationId xmlns:a16="http://schemas.microsoft.com/office/drawing/2014/main" id="{ED2AC16B-3A05-4EDE-9959-83358DC792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588771"/>
            <a:ext cx="10905066" cy="368045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CD8D54-F4E1-4534-B78A-DAA7A29DC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44275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67</Words>
  <Application>Microsoft Office PowerPoint</Application>
  <PresentationFormat>Widescreen</PresentationFormat>
  <Paragraphs>14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16</cp:revision>
  <dcterms:created xsi:type="dcterms:W3CDTF">2020-12-27T20:40:58Z</dcterms:created>
  <dcterms:modified xsi:type="dcterms:W3CDTF">2022-04-13T01:44:08Z</dcterms:modified>
</cp:coreProperties>
</file>