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9D7F4-7A68-4E40-855B-565AE458726F}" v="21" dt="2019-11-10T22:29:16.316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5" d="100"/>
          <a:sy n="65" d="100"/>
        </p:scale>
        <p:origin x="9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18C4406-B6E7-4659-B01C-13D08B450BCF}"/>
    <pc:docChg chg="custSel mod addSld delSld modSld">
      <pc:chgData name="Sarah Gothard" userId="0e53f415fda5f162" providerId="LiveId" clId="{D18C4406-B6E7-4659-B01C-13D08B450BCF}" dt="2019-11-10T22:29:20.507" v="61" actId="2696"/>
      <pc:docMkLst>
        <pc:docMk/>
      </pc:docMkLst>
      <pc:sldChg chg="addSp delSp modSp">
        <pc:chgData name="Sarah Gothard" userId="0e53f415fda5f162" providerId="LiveId" clId="{D18C4406-B6E7-4659-B01C-13D08B450BCF}" dt="2019-11-10T21:48:32.560" v="4" actId="26606"/>
        <pc:sldMkLst>
          <pc:docMk/>
          <pc:sldMk cId="617972892" sldId="256"/>
        </pc:sldMkLst>
        <pc:spChg chg="ord">
          <ac:chgData name="Sarah Gothard" userId="0e53f415fda5f162" providerId="LiveId" clId="{D18C4406-B6E7-4659-B01C-13D08B450BCF}" dt="2019-11-10T21:48:32.560" v="4" actId="26606"/>
          <ac:spMkLst>
            <pc:docMk/>
            <pc:sldMk cId="617972892" sldId="256"/>
            <ac:spMk id="4" creationId="{CBAC5164-CB9D-4B8D-A339-71620BE297C0}"/>
          </ac:spMkLst>
        </pc:spChg>
        <pc:spChg chg="del">
          <ac:chgData name="Sarah Gothard" userId="0e53f415fda5f162" providerId="LiveId" clId="{D18C4406-B6E7-4659-B01C-13D08B450BCF}" dt="2019-11-10T21:48:32.560" v="4" actId="26606"/>
          <ac:spMkLst>
            <pc:docMk/>
            <pc:sldMk cId="617972892" sldId="256"/>
            <ac:spMk id="45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32.560" v="4" actId="26606"/>
          <ac:spMkLst>
            <pc:docMk/>
            <pc:sldMk cId="617972892" sldId="256"/>
            <ac:spMk id="47" creationId="{CB44330D-EA18-4254-AA95-EB49948539B8}"/>
          </ac:spMkLst>
        </pc:spChg>
        <pc:spChg chg="add">
          <ac:chgData name="Sarah Gothard" userId="0e53f415fda5f162" providerId="LiveId" clId="{D18C4406-B6E7-4659-B01C-13D08B450BCF}" dt="2019-11-10T21:48:32.560" v="4" actId="26606"/>
          <ac:spMkLst>
            <pc:docMk/>
            <pc:sldMk cId="617972892" sldId="256"/>
            <ac:spMk id="52" creationId="{32BC26D8-82FB-445E-AA49-62A77D7C1EE0}"/>
          </ac:spMkLst>
        </pc:spChg>
        <pc:spChg chg="add">
          <ac:chgData name="Sarah Gothard" userId="0e53f415fda5f162" providerId="LiveId" clId="{D18C4406-B6E7-4659-B01C-13D08B450BCF}" dt="2019-11-10T21:48:32.560" v="4" actId="26606"/>
          <ac:spMkLst>
            <pc:docMk/>
            <pc:sldMk cId="617972892" sldId="256"/>
            <ac:spMk id="54" creationId="{CB44330D-EA18-4254-AA95-EB49948539B8}"/>
          </ac:spMkLst>
        </pc:spChg>
        <pc:picChg chg="del">
          <ac:chgData name="Sarah Gothard" userId="0e53f415fda5f162" providerId="LiveId" clId="{D18C4406-B6E7-4659-B01C-13D08B450BCF}" dt="2019-11-10T21:48:14.214" v="0" actId="478"/>
          <ac:picMkLst>
            <pc:docMk/>
            <pc:sldMk cId="617972892" sldId="256"/>
            <ac:picMk id="2" creationId="{72481643-187C-4C24-BA07-9CF957C5C936}"/>
          </ac:picMkLst>
        </pc:picChg>
        <pc:picChg chg="add del">
          <ac:chgData name="Sarah Gothard" userId="0e53f415fda5f162" providerId="LiveId" clId="{D18C4406-B6E7-4659-B01C-13D08B450BCF}" dt="2019-11-10T21:48:30.953" v="2" actId="478"/>
          <ac:picMkLst>
            <pc:docMk/>
            <pc:sldMk cId="617972892" sldId="256"/>
            <ac:picMk id="3" creationId="{3C0489FF-5129-4535-9A42-F73A56E09733}"/>
          </ac:picMkLst>
        </pc:picChg>
        <pc:picChg chg="add mod">
          <ac:chgData name="Sarah Gothard" userId="0e53f415fda5f162" providerId="LiveId" clId="{D18C4406-B6E7-4659-B01C-13D08B450BCF}" dt="2019-11-10T21:48:32.560" v="4" actId="26606"/>
          <ac:picMkLst>
            <pc:docMk/>
            <pc:sldMk cId="617972892" sldId="256"/>
            <ac:picMk id="5" creationId="{DB45338F-F1E2-434F-B36A-95B5577F5972}"/>
          </ac:picMkLst>
        </pc:picChg>
      </pc:sldChg>
      <pc:sldChg chg="addSp delSp modSp">
        <pc:chgData name="Sarah Gothard" userId="0e53f415fda5f162" providerId="LiveId" clId="{D18C4406-B6E7-4659-B01C-13D08B450BCF}" dt="2019-11-10T22:00:35.681" v="43" actId="26606"/>
        <pc:sldMkLst>
          <pc:docMk/>
          <pc:sldMk cId="1365985354" sldId="257"/>
        </pc:sldMkLst>
        <pc:spChg chg="ord">
          <ac:chgData name="Sarah Gothard" userId="0e53f415fda5f162" providerId="LiveId" clId="{D18C4406-B6E7-4659-B01C-13D08B450BCF}" dt="2019-11-10T22:00:35.681" v="43" actId="26606"/>
          <ac:spMkLst>
            <pc:docMk/>
            <pc:sldMk cId="1365985354" sldId="257"/>
            <ac:spMk id="4" creationId="{F1A24578-963C-4A61-83C6-D17DD8E9C813}"/>
          </ac:spMkLst>
        </pc:spChg>
        <pc:spChg chg="del">
          <ac:chgData name="Sarah Gothard" userId="0e53f415fda5f162" providerId="LiveId" clId="{D18C4406-B6E7-4659-B01C-13D08B450BCF}" dt="2019-11-10T22:00:35.681" v="43" actId="26606"/>
          <ac:spMkLst>
            <pc:docMk/>
            <pc:sldMk cId="1365985354" sldId="257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2:00:35.681" v="43" actId="26606"/>
          <ac:spMkLst>
            <pc:docMk/>
            <pc:sldMk cId="1365985354" sldId="257"/>
            <ac:spMk id="63" creationId="{CB44330D-EA18-4254-AA95-EB49948539B8}"/>
          </ac:spMkLst>
        </pc:spChg>
        <pc:spChg chg="add">
          <ac:chgData name="Sarah Gothard" userId="0e53f415fda5f162" providerId="LiveId" clId="{D18C4406-B6E7-4659-B01C-13D08B450BCF}" dt="2019-11-10T22:00:35.681" v="43" actId="26606"/>
          <ac:spMkLst>
            <pc:docMk/>
            <pc:sldMk cId="1365985354" sldId="257"/>
            <ac:spMk id="68" creationId="{32BC26D8-82FB-445E-AA49-62A77D7C1EE0}"/>
          </ac:spMkLst>
        </pc:spChg>
        <pc:spChg chg="add">
          <ac:chgData name="Sarah Gothard" userId="0e53f415fda5f162" providerId="LiveId" clId="{D18C4406-B6E7-4659-B01C-13D08B450BCF}" dt="2019-11-10T22:00:35.681" v="43" actId="26606"/>
          <ac:spMkLst>
            <pc:docMk/>
            <pc:sldMk cId="1365985354" sldId="257"/>
            <ac:spMk id="70" creationId="{CB44330D-EA18-4254-AA95-EB49948539B8}"/>
          </ac:spMkLst>
        </pc:spChg>
        <pc:picChg chg="del">
          <ac:chgData name="Sarah Gothard" userId="0e53f415fda5f162" providerId="LiveId" clId="{D18C4406-B6E7-4659-B01C-13D08B450BCF}" dt="2019-11-10T21:48:34.985" v="5" actId="478"/>
          <ac:picMkLst>
            <pc:docMk/>
            <pc:sldMk cId="1365985354" sldId="257"/>
            <ac:picMk id="2" creationId="{B92E3B61-EECA-484E-AABF-DBB10A37A4CF}"/>
          </ac:picMkLst>
        </pc:picChg>
        <pc:picChg chg="add mod">
          <ac:chgData name="Sarah Gothard" userId="0e53f415fda5f162" providerId="LiveId" clId="{D18C4406-B6E7-4659-B01C-13D08B450BCF}" dt="2019-11-10T22:00:35.681" v="43" actId="26606"/>
          <ac:picMkLst>
            <pc:docMk/>
            <pc:sldMk cId="1365985354" sldId="257"/>
            <ac:picMk id="3" creationId="{6B49DADF-E6B4-41D5-AC15-0AE95D02C7A3}"/>
          </ac:picMkLst>
        </pc:picChg>
      </pc:sldChg>
      <pc:sldChg chg="addSp delSp modSp add mod setBg delDesignElem">
        <pc:chgData name="Sarah Gothard" userId="0e53f415fda5f162" providerId="LiveId" clId="{D18C4406-B6E7-4659-B01C-13D08B450BCF}" dt="2019-11-10T22:25:04.526" v="51" actId="26606"/>
        <pc:sldMkLst>
          <pc:docMk/>
          <pc:sldMk cId="1404964447" sldId="258"/>
        </pc:sldMkLst>
        <pc:spChg chg="ord">
          <ac:chgData name="Sarah Gothard" userId="0e53f415fda5f162" providerId="LiveId" clId="{D18C4406-B6E7-4659-B01C-13D08B450BCF}" dt="2019-11-10T22:25:04.526" v="51" actId="26606"/>
          <ac:spMkLst>
            <pc:docMk/>
            <pc:sldMk cId="1404964447" sldId="258"/>
            <ac:spMk id="4" creationId="{F1A24578-963C-4A61-83C6-D17DD8E9C813}"/>
          </ac:spMkLst>
        </pc:spChg>
        <pc:spChg chg="add">
          <ac:chgData name="Sarah Gothard" userId="0e53f415fda5f162" providerId="LiveId" clId="{D18C4406-B6E7-4659-B01C-13D08B450BCF}" dt="2019-11-10T22:25:04.526" v="51" actId="26606"/>
          <ac:spMkLst>
            <pc:docMk/>
            <pc:sldMk cId="1404964447" sldId="258"/>
            <ac:spMk id="9" creationId="{32BC26D8-82FB-445E-AA49-62A77D7C1EE0}"/>
          </ac:spMkLst>
        </pc:spChg>
        <pc:spChg chg="add">
          <ac:chgData name="Sarah Gothard" userId="0e53f415fda5f162" providerId="LiveId" clId="{D18C4406-B6E7-4659-B01C-13D08B450BCF}" dt="2019-11-10T22:25:04.526" v="51" actId="26606"/>
          <ac:spMkLst>
            <pc:docMk/>
            <pc:sldMk cId="1404964447" sldId="258"/>
            <ac:spMk id="11" creationId="{CB44330D-EA18-4254-AA95-EB49948539B8}"/>
          </ac:spMkLst>
        </pc:spChg>
        <pc:spChg chg="del">
          <ac:chgData name="Sarah Gothard" userId="0e53f415fda5f162" providerId="LiveId" clId="{D18C4406-B6E7-4659-B01C-13D08B450BCF}" dt="2019-11-10T21:48:41.108" v="21"/>
          <ac:spMkLst>
            <pc:docMk/>
            <pc:sldMk cId="1404964447" sldId="258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1.108" v="21"/>
          <ac:spMkLst>
            <pc:docMk/>
            <pc:sldMk cId="1404964447" sldId="258"/>
            <ac:spMk id="63" creationId="{CB44330D-EA18-4254-AA95-EB49948539B8}"/>
          </ac:spMkLst>
        </pc:spChg>
        <pc:picChg chg="add mod">
          <ac:chgData name="Sarah Gothard" userId="0e53f415fda5f162" providerId="LiveId" clId="{D18C4406-B6E7-4659-B01C-13D08B450BCF}" dt="2019-11-10T22:25:04.526" v="51" actId="26606"/>
          <ac:picMkLst>
            <pc:docMk/>
            <pc:sldMk cId="1404964447" sldId="258"/>
            <ac:picMk id="2" creationId="{0751D413-1DB5-4324-9458-AD1E9A30BE51}"/>
          </ac:picMkLst>
        </pc:picChg>
      </pc:sldChg>
      <pc:sldChg chg="del">
        <pc:chgData name="Sarah Gothard" userId="0e53f415fda5f162" providerId="LiveId" clId="{D18C4406-B6E7-4659-B01C-13D08B450BCF}" dt="2019-11-10T21:48:37.722" v="6" actId="2696"/>
        <pc:sldMkLst>
          <pc:docMk/>
          <pc:sldMk cId="3930323481" sldId="258"/>
        </pc:sldMkLst>
      </pc:sldChg>
      <pc:sldChg chg="del">
        <pc:chgData name="Sarah Gothard" userId="0e53f415fda5f162" providerId="LiveId" clId="{D18C4406-B6E7-4659-B01C-13D08B450BCF}" dt="2019-11-10T21:48:37.772" v="12" actId="2696"/>
        <pc:sldMkLst>
          <pc:docMk/>
          <pc:sldMk cId="1963331902" sldId="259"/>
        </pc:sldMkLst>
      </pc:sldChg>
      <pc:sldChg chg="addSp delSp modSp add mod setBg delDesignElem">
        <pc:chgData name="Sarah Gothard" userId="0e53f415fda5f162" providerId="LiveId" clId="{D18C4406-B6E7-4659-B01C-13D08B450BCF}" dt="2019-11-10T22:20:17.563" v="45" actId="26606"/>
        <pc:sldMkLst>
          <pc:docMk/>
          <pc:sldMk cId="2690852671" sldId="259"/>
        </pc:sldMkLst>
        <pc:spChg chg="ord">
          <ac:chgData name="Sarah Gothard" userId="0e53f415fda5f162" providerId="LiveId" clId="{D18C4406-B6E7-4659-B01C-13D08B450BCF}" dt="2019-11-10T22:20:17.563" v="45" actId="26606"/>
          <ac:spMkLst>
            <pc:docMk/>
            <pc:sldMk cId="2690852671" sldId="259"/>
            <ac:spMk id="4" creationId="{F1A24578-963C-4A61-83C6-D17DD8E9C813}"/>
          </ac:spMkLst>
        </pc:spChg>
        <pc:spChg chg="add">
          <ac:chgData name="Sarah Gothard" userId="0e53f415fda5f162" providerId="LiveId" clId="{D18C4406-B6E7-4659-B01C-13D08B450BCF}" dt="2019-11-10T22:20:17.563" v="45" actId="26606"/>
          <ac:spMkLst>
            <pc:docMk/>
            <pc:sldMk cId="2690852671" sldId="259"/>
            <ac:spMk id="9" creationId="{32BC26D8-82FB-445E-AA49-62A77D7C1EE0}"/>
          </ac:spMkLst>
        </pc:spChg>
        <pc:spChg chg="add">
          <ac:chgData name="Sarah Gothard" userId="0e53f415fda5f162" providerId="LiveId" clId="{D18C4406-B6E7-4659-B01C-13D08B450BCF}" dt="2019-11-10T22:20:17.563" v="45" actId="26606"/>
          <ac:spMkLst>
            <pc:docMk/>
            <pc:sldMk cId="2690852671" sldId="259"/>
            <ac:spMk id="11" creationId="{CB44330D-EA18-4254-AA95-EB49948539B8}"/>
          </ac:spMkLst>
        </pc:spChg>
        <pc:spChg chg="del">
          <ac:chgData name="Sarah Gothard" userId="0e53f415fda5f162" providerId="LiveId" clId="{D18C4406-B6E7-4659-B01C-13D08B450BCF}" dt="2019-11-10T21:48:41.416" v="23"/>
          <ac:spMkLst>
            <pc:docMk/>
            <pc:sldMk cId="2690852671" sldId="259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1.416" v="23"/>
          <ac:spMkLst>
            <pc:docMk/>
            <pc:sldMk cId="2690852671" sldId="259"/>
            <ac:spMk id="63" creationId="{CB44330D-EA18-4254-AA95-EB49948539B8}"/>
          </ac:spMkLst>
        </pc:spChg>
        <pc:picChg chg="add mod">
          <ac:chgData name="Sarah Gothard" userId="0e53f415fda5f162" providerId="LiveId" clId="{D18C4406-B6E7-4659-B01C-13D08B450BCF}" dt="2019-11-10T22:20:17.563" v="45" actId="26606"/>
          <ac:picMkLst>
            <pc:docMk/>
            <pc:sldMk cId="2690852671" sldId="259"/>
            <ac:picMk id="2" creationId="{1FB3F6BF-021F-4A22-9AE5-AF1CF9801EAF}"/>
          </ac:picMkLst>
        </pc:picChg>
      </pc:sldChg>
      <pc:sldChg chg="del">
        <pc:chgData name="Sarah Gothard" userId="0e53f415fda5f162" providerId="LiveId" clId="{D18C4406-B6E7-4659-B01C-13D08B450BCF}" dt="2019-11-10T21:48:37.739" v="8" actId="2696"/>
        <pc:sldMkLst>
          <pc:docMk/>
          <pc:sldMk cId="590764609" sldId="260"/>
        </pc:sldMkLst>
      </pc:sldChg>
      <pc:sldChg chg="addSp delSp modSp add mod setBg delDesignElem">
        <pc:chgData name="Sarah Gothard" userId="0e53f415fda5f162" providerId="LiveId" clId="{D18C4406-B6E7-4659-B01C-13D08B450BCF}" dt="2019-11-10T22:27:17.388" v="53" actId="26606"/>
        <pc:sldMkLst>
          <pc:docMk/>
          <pc:sldMk cId="962849926" sldId="260"/>
        </pc:sldMkLst>
        <pc:spChg chg="ord">
          <ac:chgData name="Sarah Gothard" userId="0e53f415fda5f162" providerId="LiveId" clId="{D18C4406-B6E7-4659-B01C-13D08B450BCF}" dt="2019-11-10T22:27:17.388" v="53" actId="26606"/>
          <ac:spMkLst>
            <pc:docMk/>
            <pc:sldMk cId="962849926" sldId="260"/>
            <ac:spMk id="4" creationId="{F1A24578-963C-4A61-83C6-D17DD8E9C813}"/>
          </ac:spMkLst>
        </pc:spChg>
        <pc:spChg chg="add">
          <ac:chgData name="Sarah Gothard" userId="0e53f415fda5f162" providerId="LiveId" clId="{D18C4406-B6E7-4659-B01C-13D08B450BCF}" dt="2019-11-10T22:27:17.388" v="53" actId="26606"/>
          <ac:spMkLst>
            <pc:docMk/>
            <pc:sldMk cId="962849926" sldId="260"/>
            <ac:spMk id="9" creationId="{32BC26D8-82FB-445E-AA49-62A77D7C1EE0}"/>
          </ac:spMkLst>
        </pc:spChg>
        <pc:spChg chg="add">
          <ac:chgData name="Sarah Gothard" userId="0e53f415fda5f162" providerId="LiveId" clId="{D18C4406-B6E7-4659-B01C-13D08B450BCF}" dt="2019-11-10T22:27:17.388" v="53" actId="26606"/>
          <ac:spMkLst>
            <pc:docMk/>
            <pc:sldMk cId="962849926" sldId="260"/>
            <ac:spMk id="11" creationId="{CB44330D-EA18-4254-AA95-EB49948539B8}"/>
          </ac:spMkLst>
        </pc:spChg>
        <pc:spChg chg="del">
          <ac:chgData name="Sarah Gothard" userId="0e53f415fda5f162" providerId="LiveId" clId="{D18C4406-B6E7-4659-B01C-13D08B450BCF}" dt="2019-11-10T21:48:41.803" v="25"/>
          <ac:spMkLst>
            <pc:docMk/>
            <pc:sldMk cId="962849926" sldId="260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1.803" v="25"/>
          <ac:spMkLst>
            <pc:docMk/>
            <pc:sldMk cId="962849926" sldId="260"/>
            <ac:spMk id="63" creationId="{CB44330D-EA18-4254-AA95-EB49948539B8}"/>
          </ac:spMkLst>
        </pc:spChg>
        <pc:picChg chg="add mod">
          <ac:chgData name="Sarah Gothard" userId="0e53f415fda5f162" providerId="LiveId" clId="{D18C4406-B6E7-4659-B01C-13D08B450BCF}" dt="2019-11-10T22:27:17.388" v="53" actId="26606"/>
          <ac:picMkLst>
            <pc:docMk/>
            <pc:sldMk cId="962849926" sldId="260"/>
            <ac:picMk id="2" creationId="{03EA1D18-11A2-4F64-9664-67A8B710FF41}"/>
          </ac:picMkLst>
        </pc:picChg>
      </pc:sldChg>
      <pc:sldChg chg="addSp delSp modSp add mod setBg delDesignElem">
        <pc:chgData name="Sarah Gothard" userId="0e53f415fda5f162" providerId="LiveId" clId="{D18C4406-B6E7-4659-B01C-13D08B450BCF}" dt="2019-11-10T22:21:20.799" v="47" actId="26606"/>
        <pc:sldMkLst>
          <pc:docMk/>
          <pc:sldMk cId="1384099860" sldId="261"/>
        </pc:sldMkLst>
        <pc:spChg chg="ord">
          <ac:chgData name="Sarah Gothard" userId="0e53f415fda5f162" providerId="LiveId" clId="{D18C4406-B6E7-4659-B01C-13D08B450BCF}" dt="2019-11-10T22:21:20.799" v="47" actId="26606"/>
          <ac:spMkLst>
            <pc:docMk/>
            <pc:sldMk cId="1384099860" sldId="261"/>
            <ac:spMk id="4" creationId="{F1A24578-963C-4A61-83C6-D17DD8E9C813}"/>
          </ac:spMkLst>
        </pc:spChg>
        <pc:spChg chg="add">
          <ac:chgData name="Sarah Gothard" userId="0e53f415fda5f162" providerId="LiveId" clId="{D18C4406-B6E7-4659-B01C-13D08B450BCF}" dt="2019-11-10T22:21:20.799" v="47" actId="26606"/>
          <ac:spMkLst>
            <pc:docMk/>
            <pc:sldMk cId="1384099860" sldId="261"/>
            <ac:spMk id="9" creationId="{32BC26D8-82FB-445E-AA49-62A77D7C1EE0}"/>
          </ac:spMkLst>
        </pc:spChg>
        <pc:spChg chg="add">
          <ac:chgData name="Sarah Gothard" userId="0e53f415fda5f162" providerId="LiveId" clId="{D18C4406-B6E7-4659-B01C-13D08B450BCF}" dt="2019-11-10T22:21:20.799" v="47" actId="26606"/>
          <ac:spMkLst>
            <pc:docMk/>
            <pc:sldMk cId="1384099860" sldId="261"/>
            <ac:spMk id="11" creationId="{CB44330D-EA18-4254-AA95-EB49948539B8}"/>
          </ac:spMkLst>
        </pc:spChg>
        <pc:spChg chg="del">
          <ac:chgData name="Sarah Gothard" userId="0e53f415fda5f162" providerId="LiveId" clId="{D18C4406-B6E7-4659-B01C-13D08B450BCF}" dt="2019-11-10T21:48:42.013" v="27"/>
          <ac:spMkLst>
            <pc:docMk/>
            <pc:sldMk cId="1384099860" sldId="261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2.013" v="27"/>
          <ac:spMkLst>
            <pc:docMk/>
            <pc:sldMk cId="1384099860" sldId="261"/>
            <ac:spMk id="63" creationId="{CB44330D-EA18-4254-AA95-EB49948539B8}"/>
          </ac:spMkLst>
        </pc:spChg>
        <pc:picChg chg="add mod">
          <ac:chgData name="Sarah Gothard" userId="0e53f415fda5f162" providerId="LiveId" clId="{D18C4406-B6E7-4659-B01C-13D08B450BCF}" dt="2019-11-10T22:21:20.799" v="47" actId="26606"/>
          <ac:picMkLst>
            <pc:docMk/>
            <pc:sldMk cId="1384099860" sldId="261"/>
            <ac:picMk id="2" creationId="{DBB6990A-28F4-4D2B-AF51-01436A280988}"/>
          </ac:picMkLst>
        </pc:picChg>
      </pc:sldChg>
      <pc:sldChg chg="del">
        <pc:chgData name="Sarah Gothard" userId="0e53f415fda5f162" providerId="LiveId" clId="{D18C4406-B6E7-4659-B01C-13D08B450BCF}" dt="2019-11-10T21:48:37.748" v="9" actId="2696"/>
        <pc:sldMkLst>
          <pc:docMk/>
          <pc:sldMk cId="1432492758" sldId="261"/>
        </pc:sldMkLst>
      </pc:sldChg>
      <pc:sldChg chg="del">
        <pc:chgData name="Sarah Gothard" userId="0e53f415fda5f162" providerId="LiveId" clId="{D18C4406-B6E7-4659-B01C-13D08B450BCF}" dt="2019-11-10T21:48:37.756" v="10" actId="2696"/>
        <pc:sldMkLst>
          <pc:docMk/>
          <pc:sldMk cId="2367765174" sldId="262"/>
        </pc:sldMkLst>
      </pc:sldChg>
      <pc:sldChg chg="addSp delSp modSp add mod setBg delDesignElem">
        <pc:chgData name="Sarah Gothard" userId="0e53f415fda5f162" providerId="LiveId" clId="{D18C4406-B6E7-4659-B01C-13D08B450BCF}" dt="2019-11-10T22:28:12.715" v="55" actId="26606"/>
        <pc:sldMkLst>
          <pc:docMk/>
          <pc:sldMk cId="3107351720" sldId="262"/>
        </pc:sldMkLst>
        <pc:spChg chg="ord">
          <ac:chgData name="Sarah Gothard" userId="0e53f415fda5f162" providerId="LiveId" clId="{D18C4406-B6E7-4659-B01C-13D08B450BCF}" dt="2019-11-10T22:28:12.715" v="55" actId="26606"/>
          <ac:spMkLst>
            <pc:docMk/>
            <pc:sldMk cId="3107351720" sldId="262"/>
            <ac:spMk id="4" creationId="{F1A24578-963C-4A61-83C6-D17DD8E9C813}"/>
          </ac:spMkLst>
        </pc:spChg>
        <pc:spChg chg="add">
          <ac:chgData name="Sarah Gothard" userId="0e53f415fda5f162" providerId="LiveId" clId="{D18C4406-B6E7-4659-B01C-13D08B450BCF}" dt="2019-11-10T22:28:12.715" v="55" actId="26606"/>
          <ac:spMkLst>
            <pc:docMk/>
            <pc:sldMk cId="3107351720" sldId="262"/>
            <ac:spMk id="9" creationId="{32BC26D8-82FB-445E-AA49-62A77D7C1EE0}"/>
          </ac:spMkLst>
        </pc:spChg>
        <pc:spChg chg="add">
          <ac:chgData name="Sarah Gothard" userId="0e53f415fda5f162" providerId="LiveId" clId="{D18C4406-B6E7-4659-B01C-13D08B450BCF}" dt="2019-11-10T22:28:12.715" v="55" actId="26606"/>
          <ac:spMkLst>
            <pc:docMk/>
            <pc:sldMk cId="3107351720" sldId="262"/>
            <ac:spMk id="11" creationId="{CB44330D-EA18-4254-AA95-EB49948539B8}"/>
          </ac:spMkLst>
        </pc:spChg>
        <pc:spChg chg="del">
          <ac:chgData name="Sarah Gothard" userId="0e53f415fda5f162" providerId="LiveId" clId="{D18C4406-B6E7-4659-B01C-13D08B450BCF}" dt="2019-11-10T21:48:42.213" v="29"/>
          <ac:spMkLst>
            <pc:docMk/>
            <pc:sldMk cId="3107351720" sldId="262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2.213" v="29"/>
          <ac:spMkLst>
            <pc:docMk/>
            <pc:sldMk cId="3107351720" sldId="262"/>
            <ac:spMk id="63" creationId="{CB44330D-EA18-4254-AA95-EB49948539B8}"/>
          </ac:spMkLst>
        </pc:spChg>
        <pc:picChg chg="add mod">
          <ac:chgData name="Sarah Gothard" userId="0e53f415fda5f162" providerId="LiveId" clId="{D18C4406-B6E7-4659-B01C-13D08B450BCF}" dt="2019-11-10T22:28:12.715" v="55" actId="26606"/>
          <ac:picMkLst>
            <pc:docMk/>
            <pc:sldMk cId="3107351720" sldId="262"/>
            <ac:picMk id="2" creationId="{A8CA4A60-E069-46A2-A2C7-1DEC46A817CA}"/>
          </ac:picMkLst>
        </pc:picChg>
      </pc:sldChg>
      <pc:sldChg chg="addSp delSp modSp add mod setBg delDesignElem">
        <pc:chgData name="Sarah Gothard" userId="0e53f415fda5f162" providerId="LiveId" clId="{D18C4406-B6E7-4659-B01C-13D08B450BCF}" dt="2019-11-10T22:24:00.633" v="49" actId="26606"/>
        <pc:sldMkLst>
          <pc:docMk/>
          <pc:sldMk cId="2180790635" sldId="263"/>
        </pc:sldMkLst>
        <pc:spChg chg="ord">
          <ac:chgData name="Sarah Gothard" userId="0e53f415fda5f162" providerId="LiveId" clId="{D18C4406-B6E7-4659-B01C-13D08B450BCF}" dt="2019-11-10T22:24:00.633" v="49" actId="26606"/>
          <ac:spMkLst>
            <pc:docMk/>
            <pc:sldMk cId="2180790635" sldId="263"/>
            <ac:spMk id="4" creationId="{F1A24578-963C-4A61-83C6-D17DD8E9C813}"/>
          </ac:spMkLst>
        </pc:spChg>
        <pc:spChg chg="add">
          <ac:chgData name="Sarah Gothard" userId="0e53f415fda5f162" providerId="LiveId" clId="{D18C4406-B6E7-4659-B01C-13D08B450BCF}" dt="2019-11-10T22:24:00.633" v="49" actId="26606"/>
          <ac:spMkLst>
            <pc:docMk/>
            <pc:sldMk cId="2180790635" sldId="263"/>
            <ac:spMk id="9" creationId="{32BC26D8-82FB-445E-AA49-62A77D7C1EE0}"/>
          </ac:spMkLst>
        </pc:spChg>
        <pc:spChg chg="add">
          <ac:chgData name="Sarah Gothard" userId="0e53f415fda5f162" providerId="LiveId" clId="{D18C4406-B6E7-4659-B01C-13D08B450BCF}" dt="2019-11-10T22:24:00.633" v="49" actId="26606"/>
          <ac:spMkLst>
            <pc:docMk/>
            <pc:sldMk cId="2180790635" sldId="263"/>
            <ac:spMk id="11" creationId="{CB44330D-EA18-4254-AA95-EB49948539B8}"/>
          </ac:spMkLst>
        </pc:spChg>
        <pc:spChg chg="del">
          <ac:chgData name="Sarah Gothard" userId="0e53f415fda5f162" providerId="LiveId" clId="{D18C4406-B6E7-4659-B01C-13D08B450BCF}" dt="2019-11-10T21:48:42.613" v="31"/>
          <ac:spMkLst>
            <pc:docMk/>
            <pc:sldMk cId="2180790635" sldId="263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2.613" v="31"/>
          <ac:spMkLst>
            <pc:docMk/>
            <pc:sldMk cId="2180790635" sldId="263"/>
            <ac:spMk id="63" creationId="{CB44330D-EA18-4254-AA95-EB49948539B8}"/>
          </ac:spMkLst>
        </pc:spChg>
        <pc:picChg chg="add mod">
          <ac:chgData name="Sarah Gothard" userId="0e53f415fda5f162" providerId="LiveId" clId="{D18C4406-B6E7-4659-B01C-13D08B450BCF}" dt="2019-11-10T22:24:00.633" v="49" actId="26606"/>
          <ac:picMkLst>
            <pc:docMk/>
            <pc:sldMk cId="2180790635" sldId="263"/>
            <ac:picMk id="2" creationId="{6161D208-FD25-4D34-94A7-3F6F8B2C6283}"/>
          </ac:picMkLst>
        </pc:picChg>
      </pc:sldChg>
      <pc:sldChg chg="del">
        <pc:chgData name="Sarah Gothard" userId="0e53f415fda5f162" providerId="LiveId" clId="{D18C4406-B6E7-4659-B01C-13D08B450BCF}" dt="2019-11-10T21:48:37.764" v="11" actId="2696"/>
        <pc:sldMkLst>
          <pc:docMk/>
          <pc:sldMk cId="4256367878" sldId="263"/>
        </pc:sldMkLst>
      </pc:sldChg>
      <pc:sldChg chg="del">
        <pc:chgData name="Sarah Gothard" userId="0e53f415fda5f162" providerId="LiveId" clId="{D18C4406-B6E7-4659-B01C-13D08B450BCF}" dt="2019-11-10T21:48:37.730" v="7" actId="2696"/>
        <pc:sldMkLst>
          <pc:docMk/>
          <pc:sldMk cId="906292791" sldId="264"/>
        </pc:sldMkLst>
      </pc:sldChg>
      <pc:sldChg chg="addSp delSp modSp add mod setBg delDesignElem">
        <pc:chgData name="Sarah Gothard" userId="0e53f415fda5f162" providerId="LiveId" clId="{D18C4406-B6E7-4659-B01C-13D08B450BCF}" dt="2019-11-10T22:29:18.048" v="57" actId="26606"/>
        <pc:sldMkLst>
          <pc:docMk/>
          <pc:sldMk cId="3313758205" sldId="264"/>
        </pc:sldMkLst>
        <pc:spChg chg="ord">
          <ac:chgData name="Sarah Gothard" userId="0e53f415fda5f162" providerId="LiveId" clId="{D18C4406-B6E7-4659-B01C-13D08B450BCF}" dt="2019-11-10T22:29:18.048" v="57" actId="26606"/>
          <ac:spMkLst>
            <pc:docMk/>
            <pc:sldMk cId="3313758205" sldId="264"/>
            <ac:spMk id="4" creationId="{F1A24578-963C-4A61-83C6-D17DD8E9C813}"/>
          </ac:spMkLst>
        </pc:spChg>
        <pc:spChg chg="add">
          <ac:chgData name="Sarah Gothard" userId="0e53f415fda5f162" providerId="LiveId" clId="{D18C4406-B6E7-4659-B01C-13D08B450BCF}" dt="2019-11-10T22:29:18.048" v="57" actId="26606"/>
          <ac:spMkLst>
            <pc:docMk/>
            <pc:sldMk cId="3313758205" sldId="264"/>
            <ac:spMk id="9" creationId="{32BC26D8-82FB-445E-AA49-62A77D7C1EE0}"/>
          </ac:spMkLst>
        </pc:spChg>
        <pc:spChg chg="add">
          <ac:chgData name="Sarah Gothard" userId="0e53f415fda5f162" providerId="LiveId" clId="{D18C4406-B6E7-4659-B01C-13D08B450BCF}" dt="2019-11-10T22:29:18.048" v="57" actId="26606"/>
          <ac:spMkLst>
            <pc:docMk/>
            <pc:sldMk cId="3313758205" sldId="264"/>
            <ac:spMk id="11" creationId="{CB44330D-EA18-4254-AA95-EB49948539B8}"/>
          </ac:spMkLst>
        </pc:spChg>
        <pc:spChg chg="del">
          <ac:chgData name="Sarah Gothard" userId="0e53f415fda5f162" providerId="LiveId" clId="{D18C4406-B6E7-4659-B01C-13D08B450BCF}" dt="2019-11-10T21:48:42.850" v="33"/>
          <ac:spMkLst>
            <pc:docMk/>
            <pc:sldMk cId="3313758205" sldId="264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2.850" v="33"/>
          <ac:spMkLst>
            <pc:docMk/>
            <pc:sldMk cId="3313758205" sldId="264"/>
            <ac:spMk id="63" creationId="{CB44330D-EA18-4254-AA95-EB49948539B8}"/>
          </ac:spMkLst>
        </pc:spChg>
        <pc:picChg chg="add mod">
          <ac:chgData name="Sarah Gothard" userId="0e53f415fda5f162" providerId="LiveId" clId="{D18C4406-B6E7-4659-B01C-13D08B450BCF}" dt="2019-11-10T22:29:18.048" v="57" actId="26606"/>
          <ac:picMkLst>
            <pc:docMk/>
            <pc:sldMk cId="3313758205" sldId="264"/>
            <ac:picMk id="2" creationId="{CFBD4021-78A9-4493-ADCC-7868BCAA1814}"/>
          </ac:picMkLst>
        </pc:picChg>
      </pc:sldChg>
      <pc:sldChg chg="del">
        <pc:chgData name="Sarah Gothard" userId="0e53f415fda5f162" providerId="LiveId" clId="{D18C4406-B6E7-4659-B01C-13D08B450BCF}" dt="2019-11-10T21:48:37.779" v="13" actId="2696"/>
        <pc:sldMkLst>
          <pc:docMk/>
          <pc:sldMk cId="1588944615" sldId="265"/>
        </pc:sldMkLst>
      </pc:sldChg>
      <pc:sldChg chg="delSp add del setBg delDesignElem">
        <pc:chgData name="Sarah Gothard" userId="0e53f415fda5f162" providerId="LiveId" clId="{D18C4406-B6E7-4659-B01C-13D08B450BCF}" dt="2019-11-10T22:29:20.493" v="58" actId="2696"/>
        <pc:sldMkLst>
          <pc:docMk/>
          <pc:sldMk cId="2178976543" sldId="265"/>
        </pc:sldMkLst>
        <pc:spChg chg="del">
          <ac:chgData name="Sarah Gothard" userId="0e53f415fda5f162" providerId="LiveId" clId="{D18C4406-B6E7-4659-B01C-13D08B450BCF}" dt="2019-11-10T21:48:43.088" v="35"/>
          <ac:spMkLst>
            <pc:docMk/>
            <pc:sldMk cId="2178976543" sldId="265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3.088" v="35"/>
          <ac:spMkLst>
            <pc:docMk/>
            <pc:sldMk cId="2178976543" sldId="265"/>
            <ac:spMk id="63" creationId="{CB44330D-EA18-4254-AA95-EB49948539B8}"/>
          </ac:spMkLst>
        </pc:spChg>
      </pc:sldChg>
      <pc:sldChg chg="delSp add del setBg delDesignElem">
        <pc:chgData name="Sarah Gothard" userId="0e53f415fda5f162" providerId="LiveId" clId="{D18C4406-B6E7-4659-B01C-13D08B450BCF}" dt="2019-11-10T22:29:20.497" v="59" actId="2696"/>
        <pc:sldMkLst>
          <pc:docMk/>
          <pc:sldMk cId="576009554" sldId="266"/>
        </pc:sldMkLst>
        <pc:spChg chg="del">
          <ac:chgData name="Sarah Gothard" userId="0e53f415fda5f162" providerId="LiveId" clId="{D18C4406-B6E7-4659-B01C-13D08B450BCF}" dt="2019-11-10T21:48:43.427" v="37"/>
          <ac:spMkLst>
            <pc:docMk/>
            <pc:sldMk cId="576009554" sldId="266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3.427" v="37"/>
          <ac:spMkLst>
            <pc:docMk/>
            <pc:sldMk cId="576009554" sldId="266"/>
            <ac:spMk id="63" creationId="{CB44330D-EA18-4254-AA95-EB49948539B8}"/>
          </ac:spMkLst>
        </pc:spChg>
      </pc:sldChg>
      <pc:sldChg chg="del">
        <pc:chgData name="Sarah Gothard" userId="0e53f415fda5f162" providerId="LiveId" clId="{D18C4406-B6E7-4659-B01C-13D08B450BCF}" dt="2019-11-10T21:48:37.787" v="14" actId="2696"/>
        <pc:sldMkLst>
          <pc:docMk/>
          <pc:sldMk cId="3526902344" sldId="266"/>
        </pc:sldMkLst>
      </pc:sldChg>
      <pc:sldChg chg="delSp add del setBg delDesignElem">
        <pc:chgData name="Sarah Gothard" userId="0e53f415fda5f162" providerId="LiveId" clId="{D18C4406-B6E7-4659-B01C-13D08B450BCF}" dt="2019-11-10T22:29:20.502" v="60" actId="2696"/>
        <pc:sldMkLst>
          <pc:docMk/>
          <pc:sldMk cId="2938540857" sldId="267"/>
        </pc:sldMkLst>
        <pc:spChg chg="del">
          <ac:chgData name="Sarah Gothard" userId="0e53f415fda5f162" providerId="LiveId" clId="{D18C4406-B6E7-4659-B01C-13D08B450BCF}" dt="2019-11-10T21:48:43.690" v="39"/>
          <ac:spMkLst>
            <pc:docMk/>
            <pc:sldMk cId="2938540857" sldId="267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3.690" v="39"/>
          <ac:spMkLst>
            <pc:docMk/>
            <pc:sldMk cId="2938540857" sldId="267"/>
            <ac:spMk id="63" creationId="{CB44330D-EA18-4254-AA95-EB49948539B8}"/>
          </ac:spMkLst>
        </pc:spChg>
      </pc:sldChg>
      <pc:sldChg chg="del">
        <pc:chgData name="Sarah Gothard" userId="0e53f415fda5f162" providerId="LiveId" clId="{D18C4406-B6E7-4659-B01C-13D08B450BCF}" dt="2019-11-10T21:48:37.796" v="15" actId="2696"/>
        <pc:sldMkLst>
          <pc:docMk/>
          <pc:sldMk cId="3855755987" sldId="267"/>
        </pc:sldMkLst>
      </pc:sldChg>
      <pc:sldChg chg="delSp add del setBg delDesignElem">
        <pc:chgData name="Sarah Gothard" userId="0e53f415fda5f162" providerId="LiveId" clId="{D18C4406-B6E7-4659-B01C-13D08B450BCF}" dt="2019-11-10T22:29:20.507" v="61" actId="2696"/>
        <pc:sldMkLst>
          <pc:docMk/>
          <pc:sldMk cId="2633730369" sldId="268"/>
        </pc:sldMkLst>
        <pc:spChg chg="del">
          <ac:chgData name="Sarah Gothard" userId="0e53f415fda5f162" providerId="LiveId" clId="{D18C4406-B6E7-4659-B01C-13D08B450BCF}" dt="2019-11-10T21:48:43.918" v="41"/>
          <ac:spMkLst>
            <pc:docMk/>
            <pc:sldMk cId="2633730369" sldId="268"/>
            <ac:spMk id="61" creationId="{32BC26D8-82FB-445E-AA49-62A77D7C1EE0}"/>
          </ac:spMkLst>
        </pc:spChg>
        <pc:spChg chg="del">
          <ac:chgData name="Sarah Gothard" userId="0e53f415fda5f162" providerId="LiveId" clId="{D18C4406-B6E7-4659-B01C-13D08B450BCF}" dt="2019-11-10T21:48:43.918" v="41"/>
          <ac:spMkLst>
            <pc:docMk/>
            <pc:sldMk cId="2633730369" sldId="268"/>
            <ac:spMk id="63" creationId="{CB44330D-EA18-4254-AA95-EB49948539B8}"/>
          </ac:spMkLst>
        </pc:spChg>
      </pc:sldChg>
      <pc:sldChg chg="del">
        <pc:chgData name="Sarah Gothard" userId="0e53f415fda5f162" providerId="LiveId" clId="{D18C4406-B6E7-4659-B01C-13D08B450BCF}" dt="2019-11-10T21:48:37.803" v="16" actId="2696"/>
        <pc:sldMkLst>
          <pc:docMk/>
          <pc:sldMk cId="2934467846" sldId="268"/>
        </pc:sldMkLst>
      </pc:sldChg>
      <pc:sldChg chg="del">
        <pc:chgData name="Sarah Gothard" userId="0e53f415fda5f162" providerId="LiveId" clId="{D18C4406-B6E7-4659-B01C-13D08B450BCF}" dt="2019-11-10T21:48:37.810" v="17" actId="2696"/>
        <pc:sldMkLst>
          <pc:docMk/>
          <pc:sldMk cId="3020541901" sldId="270"/>
        </pc:sldMkLst>
      </pc:sldChg>
      <pc:sldChg chg="del">
        <pc:chgData name="Sarah Gothard" userId="0e53f415fda5f162" providerId="LiveId" clId="{D18C4406-B6E7-4659-B01C-13D08B450BCF}" dt="2019-11-10T21:48:37.825" v="19" actId="2696"/>
        <pc:sldMkLst>
          <pc:docMk/>
          <pc:sldMk cId="1228571648" sldId="271"/>
        </pc:sldMkLst>
      </pc:sldChg>
      <pc:sldChg chg="del">
        <pc:chgData name="Sarah Gothard" userId="0e53f415fda5f162" providerId="LiveId" clId="{D18C4406-B6E7-4659-B01C-13D08B450BCF}" dt="2019-11-10T21:48:37.818" v="18" actId="2696"/>
        <pc:sldMkLst>
          <pc:docMk/>
          <pc:sldMk cId="2839929696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45338F-F1E2-434F-B36A-95B5577F5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706540"/>
            <a:ext cx="10905066" cy="14449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49DADF-E6B4-41D5-AC15-0AE95D02C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598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51D413-1DB5-4324-9458-AD1E9A30B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0496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B3F6BF-021F-4A22-9AE5-AF1CF9801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90852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EA1D18-11A2-4F64-9664-67A8B710F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62849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B6990A-28F4-4D2B-AF51-01436A280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8409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CA4A60-E069-46A2-A2C7-1DEC46A81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07351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161D208-FD25-4D34-94A7-3F6F8B2C6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8079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BD4021-78A9-4493-ADCC-7868BCAA1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65978"/>
            <a:ext cx="10905066" cy="33260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13758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2019-11-10T22:29:18Z</dcterms:created>
  <dcterms:modified xsi:type="dcterms:W3CDTF">2019-11-10T22:29:25Z</dcterms:modified>
</cp:coreProperties>
</file>