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6"/>
  </p:notesMasterIdLst>
  <p:handoutMasterIdLst>
    <p:handoutMasterId r:id="rId17"/>
  </p:handoutMasterIdLst>
  <p:sldIdLst>
    <p:sldId id="339" r:id="rId3"/>
    <p:sldId id="334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8" d="100"/>
          <a:sy n="68" d="100"/>
        </p:scale>
        <p:origin x="64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7/17/2025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7/17/2025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EE17AD-D3C6-0197-0EA5-3931F8D6B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861397"/>
            <a:ext cx="10905066" cy="31352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5077"/>
            <a:ext cx="4114800" cy="36512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defTabSz="914400">
              <a:spcAft>
                <a:spcPts val="600"/>
              </a:spcAft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5A28F4-8479-E196-84E0-0E81AA2F5D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608C6CC-8555-D329-0908-AC22DD49E62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51390" y="712381"/>
            <a:ext cx="12089219" cy="543323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941820-D6F3-7AA2-F739-14A9E25E6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86959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BF67D-910E-01FB-053C-EE1C6FF3A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D5914B-00CF-5D67-3643-1A2801AFC71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22335"/>
            <a:ext cx="12192000" cy="56133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5C987-A740-2C04-63A8-B382ACF2B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6432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D0B86E-2D20-8252-55F8-E40631026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6B22ABA-2A3F-93C0-2304-7705AAD0A27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72674"/>
            <a:ext cx="12192000" cy="551265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62256-8F3F-0BC3-E135-3747DE45A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86990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0469E4-2929-C4A8-2E5C-D7B636FF6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8BF0E1-28C7-F680-C0F7-A45DFAC9BC7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11702"/>
            <a:ext cx="12192000" cy="56345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A96FC-4946-E54D-AA8A-1FFA8928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9565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F48AF1-D2FF-7695-79A3-D2662CD09CF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6285" y="910495"/>
            <a:ext cx="12192000" cy="503654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4DCF1B-4326-84E6-E42B-82F9F635B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132BA-A23E-DCC3-3C93-25453493B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38BFCE-A0D2-2015-C57F-72B80069C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8041"/>
            <a:ext cx="12192000" cy="566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4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514DB8-02AB-97D0-F82A-ABD07731E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A15D8EB-8498-4A78-67F7-4332458E128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80814"/>
            <a:ext cx="12192000" cy="549637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431455-A042-5344-181C-2112EFCBA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0908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11FA6D-EA9F-C77C-CCF7-AC8BBC96B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232B96-D059-E08D-DAA4-84457F9BFF7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994310"/>
            <a:ext cx="12192000" cy="48693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78F9D5-4F05-2B1A-BAB7-9940ACA5D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1870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1C610-2539-6D1D-E27C-7552B620D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E5DF6F-98C8-2A98-30AA-326667595EC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43270"/>
            <a:ext cx="12192000" cy="557146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8112C3-9D17-F509-BC7E-7E3670B47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53617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9C159E-209D-4AF9-7B69-259C2CAEE9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459041-5D66-2897-2CF0-5BC2C2FB0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59A9DB-283B-F773-7A4A-5A8FC6C6D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90" y="774192"/>
            <a:ext cx="12089219" cy="530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9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E853C-745C-0A0B-991D-AA3FBBA0F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88A8FA4-F8EA-5933-4FD6-5B18D2635BC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91447"/>
            <a:ext cx="12192000" cy="54751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3025C6-7DE1-FDD5-A35E-787335F74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2261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928A8-7881-A504-6A26-8C9EAAE54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4CFE8D-CABD-B3FE-2F78-5BA8095C5D7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531958"/>
            <a:ext cx="12192000" cy="57940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6430A-5806-FEF8-CDEA-34C22BFEC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87986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22</cp:revision>
  <dcterms:created xsi:type="dcterms:W3CDTF">2019-10-21T12:59:19Z</dcterms:created>
  <dcterms:modified xsi:type="dcterms:W3CDTF">2025-07-18T01:17:37Z</dcterms:modified>
</cp:coreProperties>
</file>