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7" r:id="rId4"/>
    <p:sldId id="269" r:id="rId5"/>
    <p:sldId id="270" r:id="rId6"/>
    <p:sldId id="282" r:id="rId7"/>
    <p:sldId id="283" r:id="rId8"/>
    <p:sldId id="274" r:id="rId9"/>
    <p:sldId id="284" r:id="rId10"/>
    <p:sldId id="285" r:id="rId11"/>
    <p:sldId id="278" r:id="rId12"/>
    <p:sldId id="276"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9CBFCD-5B51-4CC3-AF19-71B6AAC1A24B}" v="1" dt="2021-11-14T03:20:47.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A745F9D7-93B3-4358-BBD6-7377E4CC6267}"/>
    <pc:docChg chg="undo custSel addSld delSld modSld sldOrd">
      <pc:chgData name="Sarah Gothard" userId="0e53f415fda5f162" providerId="LiveId" clId="{A745F9D7-93B3-4358-BBD6-7377E4CC6267}" dt="2021-11-14T11:39:42.405" v="65" actId="47"/>
      <pc:docMkLst>
        <pc:docMk/>
      </pc:docMkLst>
      <pc:sldChg chg="addSp delSp modSp mod">
        <pc:chgData name="Sarah Gothard" userId="0e53f415fda5f162" providerId="LiveId" clId="{A745F9D7-93B3-4358-BBD6-7377E4CC6267}" dt="2021-11-14T11:29:54.560" v="4" actId="26606"/>
        <pc:sldMkLst>
          <pc:docMk/>
          <pc:sldMk cId="806788547" sldId="256"/>
        </pc:sldMkLst>
        <pc:spChg chg="ord">
          <ac:chgData name="Sarah Gothard" userId="0e53f415fda5f162" providerId="LiveId" clId="{A745F9D7-93B3-4358-BBD6-7377E4CC6267}" dt="2021-11-14T11:29:54.560" v="4" actId="26606"/>
          <ac:spMkLst>
            <pc:docMk/>
            <pc:sldMk cId="806788547" sldId="256"/>
            <ac:spMk id="4" creationId="{6B9EE853-79E8-4548-B7E3-1647DD40572D}"/>
          </ac:spMkLst>
        </pc:spChg>
        <pc:spChg chg="del">
          <ac:chgData name="Sarah Gothard" userId="0e53f415fda5f162" providerId="LiveId" clId="{A745F9D7-93B3-4358-BBD6-7377E4CC6267}" dt="2021-11-14T11:29:54.560" v="4" actId="26606"/>
          <ac:spMkLst>
            <pc:docMk/>
            <pc:sldMk cId="806788547" sldId="256"/>
            <ac:spMk id="67" creationId="{32BC26D8-82FB-445E-AA49-62A77D7C1EE0}"/>
          </ac:spMkLst>
        </pc:spChg>
        <pc:spChg chg="del">
          <ac:chgData name="Sarah Gothard" userId="0e53f415fda5f162" providerId="LiveId" clId="{A745F9D7-93B3-4358-BBD6-7377E4CC6267}" dt="2021-11-14T11:29:54.560" v="4" actId="26606"/>
          <ac:spMkLst>
            <pc:docMk/>
            <pc:sldMk cId="806788547" sldId="256"/>
            <ac:spMk id="69" creationId="{CB44330D-EA18-4254-AA95-EB49948539B8}"/>
          </ac:spMkLst>
        </pc:spChg>
        <pc:spChg chg="add">
          <ac:chgData name="Sarah Gothard" userId="0e53f415fda5f162" providerId="LiveId" clId="{A745F9D7-93B3-4358-BBD6-7377E4CC6267}" dt="2021-11-14T11:29:54.560" v="4" actId="26606"/>
          <ac:spMkLst>
            <pc:docMk/>
            <pc:sldMk cId="806788547" sldId="256"/>
            <ac:spMk id="74" creationId="{32BC26D8-82FB-445E-AA49-62A77D7C1EE0}"/>
          </ac:spMkLst>
        </pc:spChg>
        <pc:spChg chg="add">
          <ac:chgData name="Sarah Gothard" userId="0e53f415fda5f162" providerId="LiveId" clId="{A745F9D7-93B3-4358-BBD6-7377E4CC6267}" dt="2021-11-14T11:29:54.560" v="4" actId="26606"/>
          <ac:spMkLst>
            <pc:docMk/>
            <pc:sldMk cId="806788547" sldId="256"/>
            <ac:spMk id="76" creationId="{CB44330D-EA18-4254-AA95-EB49948539B8}"/>
          </ac:spMkLst>
        </pc:spChg>
        <pc:picChg chg="del">
          <ac:chgData name="Sarah Gothard" userId="0e53f415fda5f162" providerId="LiveId" clId="{A745F9D7-93B3-4358-BBD6-7377E4CC6267}" dt="2021-11-14T11:29:41.166" v="0" actId="478"/>
          <ac:picMkLst>
            <pc:docMk/>
            <pc:sldMk cId="806788547" sldId="256"/>
            <ac:picMk id="3" creationId="{CC5028C0-D445-41E2-9AEF-BDAC66F7EBE7}"/>
          </ac:picMkLst>
        </pc:picChg>
        <pc:picChg chg="add del">
          <ac:chgData name="Sarah Gothard" userId="0e53f415fda5f162" providerId="LiveId" clId="{A745F9D7-93B3-4358-BBD6-7377E4CC6267}" dt="2021-11-14T11:29:43.979" v="2" actId="22"/>
          <ac:picMkLst>
            <pc:docMk/>
            <pc:sldMk cId="806788547" sldId="256"/>
            <ac:picMk id="5" creationId="{DFE31D11-77CE-408B-9F7F-3920AFC98218}"/>
          </ac:picMkLst>
        </pc:picChg>
        <pc:picChg chg="add mod">
          <ac:chgData name="Sarah Gothard" userId="0e53f415fda5f162" providerId="LiveId" clId="{A745F9D7-93B3-4358-BBD6-7377E4CC6267}" dt="2021-11-14T11:29:54.560" v="4" actId="26606"/>
          <ac:picMkLst>
            <pc:docMk/>
            <pc:sldMk cId="806788547" sldId="256"/>
            <ac:picMk id="7" creationId="{821160E7-78FF-48CD-A5B4-4AF5B60DB48A}"/>
          </ac:picMkLst>
        </pc:picChg>
      </pc:sldChg>
      <pc:sldChg chg="addSp delSp modSp mod ord">
        <pc:chgData name="Sarah Gothard" userId="0e53f415fda5f162" providerId="LiveId" clId="{A745F9D7-93B3-4358-BBD6-7377E4CC6267}" dt="2021-11-14T11:38:44.088" v="48"/>
        <pc:sldMkLst>
          <pc:docMk/>
          <pc:sldMk cId="1843701223" sldId="257"/>
        </pc:sldMkLst>
        <pc:spChg chg="ord">
          <ac:chgData name="Sarah Gothard" userId="0e53f415fda5f162" providerId="LiveId" clId="{A745F9D7-93B3-4358-BBD6-7377E4CC6267}" dt="2021-11-14T11:30:19.632" v="8" actId="26606"/>
          <ac:spMkLst>
            <pc:docMk/>
            <pc:sldMk cId="1843701223" sldId="257"/>
            <ac:spMk id="4" creationId="{1E45741D-DD30-4AEA-B08F-2C8441394B5E}"/>
          </ac:spMkLst>
        </pc:spChg>
        <pc:spChg chg="del">
          <ac:chgData name="Sarah Gothard" userId="0e53f415fda5f162" providerId="LiveId" clId="{A745F9D7-93B3-4358-BBD6-7377E4CC6267}" dt="2021-11-14T11:30:19.632" v="8" actId="26606"/>
          <ac:spMkLst>
            <pc:docMk/>
            <pc:sldMk cId="1843701223" sldId="257"/>
            <ac:spMk id="69" creationId="{32BC26D8-82FB-445E-AA49-62A77D7C1EE0}"/>
          </ac:spMkLst>
        </pc:spChg>
        <pc:spChg chg="del">
          <ac:chgData name="Sarah Gothard" userId="0e53f415fda5f162" providerId="LiveId" clId="{A745F9D7-93B3-4358-BBD6-7377E4CC6267}" dt="2021-11-14T11:30:19.632" v="8" actId="26606"/>
          <ac:spMkLst>
            <pc:docMk/>
            <pc:sldMk cId="1843701223" sldId="257"/>
            <ac:spMk id="71" creationId="{CB44330D-EA18-4254-AA95-EB49948539B8}"/>
          </ac:spMkLst>
        </pc:spChg>
        <pc:spChg chg="add">
          <ac:chgData name="Sarah Gothard" userId="0e53f415fda5f162" providerId="LiveId" clId="{A745F9D7-93B3-4358-BBD6-7377E4CC6267}" dt="2021-11-14T11:30:19.632" v="8" actId="26606"/>
          <ac:spMkLst>
            <pc:docMk/>
            <pc:sldMk cId="1843701223" sldId="257"/>
            <ac:spMk id="76" creationId="{32BC26D8-82FB-445E-AA49-62A77D7C1EE0}"/>
          </ac:spMkLst>
        </pc:spChg>
        <pc:spChg chg="add">
          <ac:chgData name="Sarah Gothard" userId="0e53f415fda5f162" providerId="LiveId" clId="{A745F9D7-93B3-4358-BBD6-7377E4CC6267}" dt="2021-11-14T11:30:19.632" v="8" actId="26606"/>
          <ac:spMkLst>
            <pc:docMk/>
            <pc:sldMk cId="1843701223" sldId="257"/>
            <ac:spMk id="78" creationId="{CB44330D-EA18-4254-AA95-EB49948539B8}"/>
          </ac:spMkLst>
        </pc:spChg>
        <pc:picChg chg="del mod">
          <ac:chgData name="Sarah Gothard" userId="0e53f415fda5f162" providerId="LiveId" clId="{A745F9D7-93B3-4358-BBD6-7377E4CC6267}" dt="2021-11-14T11:30:17.259" v="6" actId="478"/>
          <ac:picMkLst>
            <pc:docMk/>
            <pc:sldMk cId="1843701223" sldId="257"/>
            <ac:picMk id="3" creationId="{80F31715-63DF-4A3C-B365-1E96D4AD22AA}"/>
          </ac:picMkLst>
        </pc:picChg>
        <pc:picChg chg="add mod">
          <ac:chgData name="Sarah Gothard" userId="0e53f415fda5f162" providerId="LiveId" clId="{A745F9D7-93B3-4358-BBD6-7377E4CC6267}" dt="2021-11-14T11:30:19.632" v="8" actId="26606"/>
          <ac:picMkLst>
            <pc:docMk/>
            <pc:sldMk cId="1843701223" sldId="257"/>
            <ac:picMk id="5" creationId="{86D2A60A-E92E-4C5B-B0C9-3A4569D8C268}"/>
          </ac:picMkLst>
        </pc:picChg>
      </pc:sldChg>
      <pc:sldChg chg="addSp delSp modSp mod ord">
        <pc:chgData name="Sarah Gothard" userId="0e53f415fda5f162" providerId="LiveId" clId="{A745F9D7-93B3-4358-BBD6-7377E4CC6267}" dt="2021-11-14T11:34:04.631" v="22" actId="26606"/>
        <pc:sldMkLst>
          <pc:docMk/>
          <pc:sldMk cId="1355165626" sldId="258"/>
        </pc:sldMkLst>
        <pc:spChg chg="add del mod">
          <ac:chgData name="Sarah Gothard" userId="0e53f415fda5f162" providerId="LiveId" clId="{A745F9D7-93B3-4358-BBD6-7377E4CC6267}" dt="2021-11-14T11:32:03.104" v="11" actId="26606"/>
          <ac:spMkLst>
            <pc:docMk/>
            <pc:sldMk cId="1355165626" sldId="258"/>
            <ac:spMk id="3" creationId="{44E3C2F5-0B7D-435C-BC1F-4E70FAC91F93}"/>
          </ac:spMkLst>
        </pc:spChg>
        <pc:spChg chg="ord">
          <ac:chgData name="Sarah Gothard" userId="0e53f415fda5f162" providerId="LiveId" clId="{A745F9D7-93B3-4358-BBD6-7377E4CC6267}" dt="2021-11-14T11:34:04.631" v="22" actId="26606"/>
          <ac:spMkLst>
            <pc:docMk/>
            <pc:sldMk cId="1355165626" sldId="258"/>
            <ac:spMk id="4" creationId="{2054FCBF-9722-4D58-A367-E4CEB66FE1B1}"/>
          </ac:spMkLst>
        </pc:spChg>
        <pc:spChg chg="add del mod">
          <ac:chgData name="Sarah Gothard" userId="0e53f415fda5f162" providerId="LiveId" clId="{A745F9D7-93B3-4358-BBD6-7377E4CC6267}" dt="2021-11-14T11:32:33.695" v="14" actId="26606"/>
          <ac:spMkLst>
            <pc:docMk/>
            <pc:sldMk cId="1355165626" sldId="258"/>
            <ac:spMk id="9" creationId="{36B11A7B-C47E-4C83-AECC-A39BCFD00C4B}"/>
          </ac:spMkLst>
        </pc:spChg>
        <pc:spChg chg="del">
          <ac:chgData name="Sarah Gothard" userId="0e53f415fda5f162" providerId="LiveId" clId="{A745F9D7-93B3-4358-BBD6-7377E4CC6267}" dt="2021-11-14T11:32:03.104" v="11" actId="26606"/>
          <ac:spMkLst>
            <pc:docMk/>
            <pc:sldMk cId="1355165626" sldId="258"/>
            <ac:spMk id="11" creationId="{32BC26D8-82FB-445E-AA49-62A77D7C1EE0}"/>
          </ac:spMkLst>
        </pc:spChg>
        <pc:spChg chg="del">
          <ac:chgData name="Sarah Gothard" userId="0e53f415fda5f162" providerId="LiveId" clId="{A745F9D7-93B3-4358-BBD6-7377E4CC6267}" dt="2021-11-14T11:32:03.104" v="11" actId="26606"/>
          <ac:spMkLst>
            <pc:docMk/>
            <pc:sldMk cId="1355165626" sldId="258"/>
            <ac:spMk id="13" creationId="{CB44330D-EA18-4254-AA95-EB49948539B8}"/>
          </ac:spMkLst>
        </pc:spChg>
        <pc:spChg chg="add del mod">
          <ac:chgData name="Sarah Gothard" userId="0e53f415fda5f162" providerId="LiveId" clId="{A745F9D7-93B3-4358-BBD6-7377E4CC6267}" dt="2021-11-14T11:34:04.631" v="22" actId="26606"/>
          <ac:spMkLst>
            <pc:docMk/>
            <pc:sldMk cId="1355165626" sldId="258"/>
            <ac:spMk id="15" creationId="{4A2C1455-C1F9-499E-8AEE-231C3F5CC9F8}"/>
          </ac:spMkLst>
        </pc:spChg>
        <pc:spChg chg="add del">
          <ac:chgData name="Sarah Gothard" userId="0e53f415fda5f162" providerId="LiveId" clId="{A745F9D7-93B3-4358-BBD6-7377E4CC6267}" dt="2021-11-14T11:32:33.695" v="14" actId="26606"/>
          <ac:spMkLst>
            <pc:docMk/>
            <pc:sldMk cId="1355165626" sldId="258"/>
            <ac:spMk id="18" creationId="{32BC26D8-82FB-445E-AA49-62A77D7C1EE0}"/>
          </ac:spMkLst>
        </pc:spChg>
        <pc:spChg chg="add del">
          <ac:chgData name="Sarah Gothard" userId="0e53f415fda5f162" providerId="LiveId" clId="{A745F9D7-93B3-4358-BBD6-7377E4CC6267}" dt="2021-11-14T11:32:33.695" v="14" actId="26606"/>
          <ac:spMkLst>
            <pc:docMk/>
            <pc:sldMk cId="1355165626" sldId="258"/>
            <ac:spMk id="20" creationId="{CB44330D-EA18-4254-AA95-EB49948539B8}"/>
          </ac:spMkLst>
        </pc:spChg>
        <pc:spChg chg="add del">
          <ac:chgData name="Sarah Gothard" userId="0e53f415fda5f162" providerId="LiveId" clId="{A745F9D7-93B3-4358-BBD6-7377E4CC6267}" dt="2021-11-14T11:34:04.631" v="22" actId="26606"/>
          <ac:spMkLst>
            <pc:docMk/>
            <pc:sldMk cId="1355165626" sldId="258"/>
            <ac:spMk id="25" creationId="{32BC26D8-82FB-445E-AA49-62A77D7C1EE0}"/>
          </ac:spMkLst>
        </pc:spChg>
        <pc:spChg chg="add del">
          <ac:chgData name="Sarah Gothard" userId="0e53f415fda5f162" providerId="LiveId" clId="{A745F9D7-93B3-4358-BBD6-7377E4CC6267}" dt="2021-11-14T11:34:04.631" v="22" actId="26606"/>
          <ac:spMkLst>
            <pc:docMk/>
            <pc:sldMk cId="1355165626" sldId="258"/>
            <ac:spMk id="27" creationId="{CB44330D-EA18-4254-AA95-EB49948539B8}"/>
          </ac:spMkLst>
        </pc:spChg>
        <pc:spChg chg="add">
          <ac:chgData name="Sarah Gothard" userId="0e53f415fda5f162" providerId="LiveId" clId="{A745F9D7-93B3-4358-BBD6-7377E4CC6267}" dt="2021-11-14T11:34:04.631" v="22" actId="26606"/>
          <ac:spMkLst>
            <pc:docMk/>
            <pc:sldMk cId="1355165626" sldId="258"/>
            <ac:spMk id="32" creationId="{32BC26D8-82FB-445E-AA49-62A77D7C1EE0}"/>
          </ac:spMkLst>
        </pc:spChg>
        <pc:spChg chg="add">
          <ac:chgData name="Sarah Gothard" userId="0e53f415fda5f162" providerId="LiveId" clId="{A745F9D7-93B3-4358-BBD6-7377E4CC6267}" dt="2021-11-14T11:34:04.631" v="22" actId="26606"/>
          <ac:spMkLst>
            <pc:docMk/>
            <pc:sldMk cId="1355165626" sldId="258"/>
            <ac:spMk id="34" creationId="{CB44330D-EA18-4254-AA95-EB49948539B8}"/>
          </ac:spMkLst>
        </pc:spChg>
        <pc:picChg chg="del">
          <ac:chgData name="Sarah Gothard" userId="0e53f415fda5f162" providerId="LiveId" clId="{A745F9D7-93B3-4358-BBD6-7377E4CC6267}" dt="2021-11-14T11:32:00.333" v="9" actId="478"/>
          <ac:picMkLst>
            <pc:docMk/>
            <pc:sldMk cId="1355165626" sldId="258"/>
            <ac:picMk id="6" creationId="{418216CD-FE3F-4465-A073-B484F608DE82}"/>
          </ac:picMkLst>
        </pc:picChg>
        <pc:picChg chg="add del mod">
          <ac:chgData name="Sarah Gothard" userId="0e53f415fda5f162" providerId="LiveId" clId="{A745F9D7-93B3-4358-BBD6-7377E4CC6267}" dt="2021-11-14T11:32:30.807" v="12" actId="478"/>
          <ac:picMkLst>
            <pc:docMk/>
            <pc:sldMk cId="1355165626" sldId="258"/>
            <ac:picMk id="7" creationId="{544FC4D3-9964-485F-9D52-FAC82B8B1572}"/>
          </ac:picMkLst>
        </pc:picChg>
        <pc:picChg chg="add del mod">
          <ac:chgData name="Sarah Gothard" userId="0e53f415fda5f162" providerId="LiveId" clId="{A745F9D7-93B3-4358-BBD6-7377E4CC6267}" dt="2021-11-14T11:33:14.144" v="18" actId="478"/>
          <ac:picMkLst>
            <pc:docMk/>
            <pc:sldMk cId="1355165626" sldId="258"/>
            <ac:picMk id="12" creationId="{D9CCBE6A-1B80-467E-B1CF-EC9121413E6B}"/>
          </ac:picMkLst>
        </pc:picChg>
        <pc:picChg chg="add mod">
          <ac:chgData name="Sarah Gothard" userId="0e53f415fda5f162" providerId="LiveId" clId="{A745F9D7-93B3-4358-BBD6-7377E4CC6267}" dt="2021-11-14T11:34:04.631" v="22" actId="26606"/>
          <ac:picMkLst>
            <pc:docMk/>
            <pc:sldMk cId="1355165626" sldId="258"/>
            <ac:picMk id="17" creationId="{EFE68683-FA32-4DCB-874F-36B0753A489F}"/>
          </ac:picMkLst>
        </pc:picChg>
      </pc:sldChg>
      <pc:sldChg chg="del">
        <pc:chgData name="Sarah Gothard" userId="0e53f415fda5f162" providerId="LiveId" clId="{A745F9D7-93B3-4358-BBD6-7377E4CC6267}" dt="2021-11-14T11:38:31.622" v="46" actId="47"/>
        <pc:sldMkLst>
          <pc:docMk/>
          <pc:sldMk cId="3322733059" sldId="259"/>
        </pc:sldMkLst>
      </pc:sldChg>
      <pc:sldChg chg="del">
        <pc:chgData name="Sarah Gothard" userId="0e53f415fda5f162" providerId="LiveId" clId="{A745F9D7-93B3-4358-BBD6-7377E4CC6267}" dt="2021-11-14T11:34:09.830" v="23" actId="47"/>
        <pc:sldMkLst>
          <pc:docMk/>
          <pc:sldMk cId="3647019471" sldId="260"/>
        </pc:sldMkLst>
      </pc:sldChg>
      <pc:sldChg chg="del">
        <pc:chgData name="Sarah Gothard" userId="0e53f415fda5f162" providerId="LiveId" clId="{A745F9D7-93B3-4358-BBD6-7377E4CC6267}" dt="2021-11-14T11:34:09.830" v="23" actId="47"/>
        <pc:sldMkLst>
          <pc:docMk/>
          <pc:sldMk cId="1492820281" sldId="261"/>
        </pc:sldMkLst>
      </pc:sldChg>
      <pc:sldChg chg="del">
        <pc:chgData name="Sarah Gothard" userId="0e53f415fda5f162" providerId="LiveId" clId="{A745F9D7-93B3-4358-BBD6-7377E4CC6267}" dt="2021-11-14T11:34:09.830" v="23" actId="47"/>
        <pc:sldMkLst>
          <pc:docMk/>
          <pc:sldMk cId="1777385960" sldId="262"/>
        </pc:sldMkLst>
      </pc:sldChg>
      <pc:sldChg chg="del">
        <pc:chgData name="Sarah Gothard" userId="0e53f415fda5f162" providerId="LiveId" clId="{A745F9D7-93B3-4358-BBD6-7377E4CC6267}" dt="2021-11-14T11:34:09.830" v="23" actId="47"/>
        <pc:sldMkLst>
          <pc:docMk/>
          <pc:sldMk cId="737482101" sldId="263"/>
        </pc:sldMkLst>
      </pc:sldChg>
      <pc:sldChg chg="del">
        <pc:chgData name="Sarah Gothard" userId="0e53f415fda5f162" providerId="LiveId" clId="{A745F9D7-93B3-4358-BBD6-7377E4CC6267}" dt="2021-11-14T11:34:09.830" v="23" actId="47"/>
        <pc:sldMkLst>
          <pc:docMk/>
          <pc:sldMk cId="742598308" sldId="264"/>
        </pc:sldMkLst>
      </pc:sldChg>
      <pc:sldChg chg="del">
        <pc:chgData name="Sarah Gothard" userId="0e53f415fda5f162" providerId="LiveId" clId="{A745F9D7-93B3-4358-BBD6-7377E4CC6267}" dt="2021-11-14T11:34:09.830" v="23" actId="47"/>
        <pc:sldMkLst>
          <pc:docMk/>
          <pc:sldMk cId="4138518992" sldId="265"/>
        </pc:sldMkLst>
      </pc:sldChg>
      <pc:sldChg chg="del">
        <pc:chgData name="Sarah Gothard" userId="0e53f415fda5f162" providerId="LiveId" clId="{A745F9D7-93B3-4358-BBD6-7377E4CC6267}" dt="2021-11-14T11:34:09.830" v="23" actId="47"/>
        <pc:sldMkLst>
          <pc:docMk/>
          <pc:sldMk cId="674805978" sldId="266"/>
        </pc:sldMkLst>
      </pc:sldChg>
      <pc:sldChg chg="del">
        <pc:chgData name="Sarah Gothard" userId="0e53f415fda5f162" providerId="LiveId" clId="{A745F9D7-93B3-4358-BBD6-7377E4CC6267}" dt="2021-11-14T11:34:09.830" v="23" actId="47"/>
        <pc:sldMkLst>
          <pc:docMk/>
          <pc:sldMk cId="2491093787" sldId="267"/>
        </pc:sldMkLst>
      </pc:sldChg>
      <pc:sldChg chg="del">
        <pc:chgData name="Sarah Gothard" userId="0e53f415fda5f162" providerId="LiveId" clId="{A745F9D7-93B3-4358-BBD6-7377E4CC6267}" dt="2021-11-14T11:34:09.830" v="23" actId="47"/>
        <pc:sldMkLst>
          <pc:docMk/>
          <pc:sldMk cId="3644827233" sldId="268"/>
        </pc:sldMkLst>
      </pc:sldChg>
      <pc:sldChg chg="addSp delSp modSp new mod setBg">
        <pc:chgData name="Sarah Gothard" userId="0e53f415fda5f162" providerId="LiveId" clId="{A745F9D7-93B3-4358-BBD6-7377E4CC6267}" dt="2021-11-14T11:33:09.336" v="17" actId="26606"/>
        <pc:sldMkLst>
          <pc:docMk/>
          <pc:sldMk cId="551851607" sldId="269"/>
        </pc:sldMkLst>
        <pc:spChg chg="del">
          <ac:chgData name="Sarah Gothard" userId="0e53f415fda5f162" providerId="LiveId" clId="{A745F9D7-93B3-4358-BBD6-7377E4CC6267}" dt="2021-11-14T11:33:09.336" v="17" actId="26606"/>
          <ac:spMkLst>
            <pc:docMk/>
            <pc:sldMk cId="551851607" sldId="269"/>
            <ac:spMk id="2" creationId="{31BA64FF-174C-453B-A97A-D471603072A9}"/>
          </ac:spMkLst>
        </pc:spChg>
        <pc:spChg chg="del">
          <ac:chgData name="Sarah Gothard" userId="0e53f415fda5f162" providerId="LiveId" clId="{A745F9D7-93B3-4358-BBD6-7377E4CC6267}" dt="2021-11-14T11:33:09.336" v="17" actId="26606"/>
          <ac:spMkLst>
            <pc:docMk/>
            <pc:sldMk cId="551851607" sldId="269"/>
            <ac:spMk id="3" creationId="{CC74F1B7-E485-44FD-BCB8-3A2C69867D15}"/>
          </ac:spMkLst>
        </pc:spChg>
        <pc:spChg chg="mod ord">
          <ac:chgData name="Sarah Gothard" userId="0e53f415fda5f162" providerId="LiveId" clId="{A745F9D7-93B3-4358-BBD6-7377E4CC6267}" dt="2021-11-14T11:33:09.336" v="17" actId="26606"/>
          <ac:spMkLst>
            <pc:docMk/>
            <pc:sldMk cId="551851607" sldId="269"/>
            <ac:spMk id="4" creationId="{1709F6FE-C561-41F0-90D7-8F6783AD2595}"/>
          </ac:spMkLst>
        </pc:spChg>
        <pc:spChg chg="add">
          <ac:chgData name="Sarah Gothard" userId="0e53f415fda5f162" providerId="LiveId" clId="{A745F9D7-93B3-4358-BBD6-7377E4CC6267}" dt="2021-11-14T11:33:09.336" v="17" actId="26606"/>
          <ac:spMkLst>
            <pc:docMk/>
            <pc:sldMk cId="551851607" sldId="269"/>
            <ac:spMk id="11" creationId="{32BC26D8-82FB-445E-AA49-62A77D7C1EE0}"/>
          </ac:spMkLst>
        </pc:spChg>
        <pc:spChg chg="add">
          <ac:chgData name="Sarah Gothard" userId="0e53f415fda5f162" providerId="LiveId" clId="{A745F9D7-93B3-4358-BBD6-7377E4CC6267}" dt="2021-11-14T11:33:09.336" v="17" actId="26606"/>
          <ac:spMkLst>
            <pc:docMk/>
            <pc:sldMk cId="551851607" sldId="269"/>
            <ac:spMk id="13" creationId="{CB44330D-EA18-4254-AA95-EB49948539B8}"/>
          </ac:spMkLst>
        </pc:spChg>
        <pc:picChg chg="add mod">
          <ac:chgData name="Sarah Gothard" userId="0e53f415fda5f162" providerId="LiveId" clId="{A745F9D7-93B3-4358-BBD6-7377E4CC6267}" dt="2021-11-14T11:33:09.336" v="17" actId="26606"/>
          <ac:picMkLst>
            <pc:docMk/>
            <pc:sldMk cId="551851607" sldId="269"/>
            <ac:picMk id="6" creationId="{158EE090-5D5F-48C1-9CF6-874313493008}"/>
          </ac:picMkLst>
        </pc:picChg>
      </pc:sldChg>
      <pc:sldChg chg="addSp delSp modSp add mod ord">
        <pc:chgData name="Sarah Gothard" userId="0e53f415fda5f162" providerId="LiveId" clId="{A745F9D7-93B3-4358-BBD6-7377E4CC6267}" dt="2021-11-14T11:38:55.073" v="51"/>
        <pc:sldMkLst>
          <pc:docMk/>
          <pc:sldMk cId="1489701018" sldId="270"/>
        </pc:sldMkLst>
        <pc:spChg chg="add del mod">
          <ac:chgData name="Sarah Gothard" userId="0e53f415fda5f162" providerId="LiveId" clId="{A745F9D7-93B3-4358-BBD6-7377E4CC6267}" dt="2021-11-14T11:35:12.500" v="27" actId="26606"/>
          <ac:spMkLst>
            <pc:docMk/>
            <pc:sldMk cId="1489701018" sldId="270"/>
            <ac:spMk id="3" creationId="{D8FD57EB-43C1-4CDE-89CE-A257815B8836}"/>
          </ac:spMkLst>
        </pc:spChg>
        <pc:spChg chg="ord">
          <ac:chgData name="Sarah Gothard" userId="0e53f415fda5f162" providerId="LiveId" clId="{A745F9D7-93B3-4358-BBD6-7377E4CC6267}" dt="2021-11-14T11:36:09.781" v="35" actId="26606"/>
          <ac:spMkLst>
            <pc:docMk/>
            <pc:sldMk cId="1489701018" sldId="270"/>
            <ac:spMk id="4" creationId="{2054FCBF-9722-4D58-A367-E4CEB66FE1B1}"/>
          </ac:spMkLst>
        </pc:spChg>
        <pc:spChg chg="add del mod">
          <ac:chgData name="Sarah Gothard" userId="0e53f415fda5f162" providerId="LiveId" clId="{A745F9D7-93B3-4358-BBD6-7377E4CC6267}" dt="2021-11-14T11:36:09.781" v="35" actId="26606"/>
          <ac:spMkLst>
            <pc:docMk/>
            <pc:sldMk cId="1489701018" sldId="270"/>
            <ac:spMk id="8" creationId="{25CDC590-9985-4019-BE7D-B3CBBA769467}"/>
          </ac:spMkLst>
        </pc:spChg>
        <pc:spChg chg="del">
          <ac:chgData name="Sarah Gothard" userId="0e53f415fda5f162" providerId="LiveId" clId="{A745F9D7-93B3-4358-BBD6-7377E4CC6267}" dt="2021-11-14T11:35:12.500" v="27" actId="26606"/>
          <ac:spMkLst>
            <pc:docMk/>
            <pc:sldMk cId="1489701018" sldId="270"/>
            <ac:spMk id="32" creationId="{32BC26D8-82FB-445E-AA49-62A77D7C1EE0}"/>
          </ac:spMkLst>
        </pc:spChg>
        <pc:spChg chg="del">
          <ac:chgData name="Sarah Gothard" userId="0e53f415fda5f162" providerId="LiveId" clId="{A745F9D7-93B3-4358-BBD6-7377E4CC6267}" dt="2021-11-14T11:35:12.500" v="27" actId="26606"/>
          <ac:spMkLst>
            <pc:docMk/>
            <pc:sldMk cId="1489701018" sldId="270"/>
            <ac:spMk id="34" creationId="{CB44330D-EA18-4254-AA95-EB49948539B8}"/>
          </ac:spMkLst>
        </pc:spChg>
        <pc:spChg chg="add del">
          <ac:chgData name="Sarah Gothard" userId="0e53f415fda5f162" providerId="LiveId" clId="{A745F9D7-93B3-4358-BBD6-7377E4CC6267}" dt="2021-11-14T11:36:09.781" v="35" actId="26606"/>
          <ac:spMkLst>
            <pc:docMk/>
            <pc:sldMk cId="1489701018" sldId="270"/>
            <ac:spMk id="39" creationId="{32BC26D8-82FB-445E-AA49-62A77D7C1EE0}"/>
          </ac:spMkLst>
        </pc:spChg>
        <pc:spChg chg="add del">
          <ac:chgData name="Sarah Gothard" userId="0e53f415fda5f162" providerId="LiveId" clId="{A745F9D7-93B3-4358-BBD6-7377E4CC6267}" dt="2021-11-14T11:36:09.781" v="35" actId="26606"/>
          <ac:spMkLst>
            <pc:docMk/>
            <pc:sldMk cId="1489701018" sldId="270"/>
            <ac:spMk id="41" creationId="{CB44330D-EA18-4254-AA95-EB49948539B8}"/>
          </ac:spMkLst>
        </pc:spChg>
        <pc:spChg chg="add">
          <ac:chgData name="Sarah Gothard" userId="0e53f415fda5f162" providerId="LiveId" clId="{A745F9D7-93B3-4358-BBD6-7377E4CC6267}" dt="2021-11-14T11:36:09.781" v="35" actId="26606"/>
          <ac:spMkLst>
            <pc:docMk/>
            <pc:sldMk cId="1489701018" sldId="270"/>
            <ac:spMk id="46" creationId="{32BC26D8-82FB-445E-AA49-62A77D7C1EE0}"/>
          </ac:spMkLst>
        </pc:spChg>
        <pc:spChg chg="add">
          <ac:chgData name="Sarah Gothard" userId="0e53f415fda5f162" providerId="LiveId" clId="{A745F9D7-93B3-4358-BBD6-7377E4CC6267}" dt="2021-11-14T11:36:09.781" v="35" actId="26606"/>
          <ac:spMkLst>
            <pc:docMk/>
            <pc:sldMk cId="1489701018" sldId="270"/>
            <ac:spMk id="48" creationId="{CB44330D-EA18-4254-AA95-EB49948539B8}"/>
          </ac:spMkLst>
        </pc:spChg>
        <pc:picChg chg="add del mod">
          <ac:chgData name="Sarah Gothard" userId="0e53f415fda5f162" providerId="LiveId" clId="{A745F9D7-93B3-4358-BBD6-7377E4CC6267}" dt="2021-11-14T11:36:07.676" v="33" actId="478"/>
          <ac:picMkLst>
            <pc:docMk/>
            <pc:sldMk cId="1489701018" sldId="270"/>
            <ac:picMk id="6" creationId="{061B9F2E-0317-4C4D-A135-45D483032E25}"/>
          </ac:picMkLst>
        </pc:picChg>
        <pc:picChg chg="add mod">
          <ac:chgData name="Sarah Gothard" userId="0e53f415fda5f162" providerId="LiveId" clId="{A745F9D7-93B3-4358-BBD6-7377E4CC6267}" dt="2021-11-14T11:36:09.781" v="35" actId="26606"/>
          <ac:picMkLst>
            <pc:docMk/>
            <pc:sldMk cId="1489701018" sldId="270"/>
            <ac:picMk id="10" creationId="{B8CD59AC-82B8-458E-B909-1BC5AB468310}"/>
          </ac:picMkLst>
        </pc:picChg>
        <pc:picChg chg="del">
          <ac:chgData name="Sarah Gothard" userId="0e53f415fda5f162" providerId="LiveId" clId="{A745F9D7-93B3-4358-BBD6-7377E4CC6267}" dt="2021-11-14T11:34:57.488" v="25" actId="478"/>
          <ac:picMkLst>
            <pc:docMk/>
            <pc:sldMk cId="1489701018" sldId="270"/>
            <ac:picMk id="17" creationId="{EFE68683-FA32-4DCB-874F-36B0753A489F}"/>
          </ac:picMkLst>
        </pc:picChg>
      </pc:sldChg>
      <pc:sldChg chg="add del replId">
        <pc:chgData name="Sarah Gothard" userId="0e53f415fda5f162" providerId="LiveId" clId="{A745F9D7-93B3-4358-BBD6-7377E4CC6267}" dt="2021-11-14T11:39:05.571" v="53" actId="47"/>
        <pc:sldMkLst>
          <pc:docMk/>
          <pc:sldMk cId="4081025566" sldId="271"/>
        </pc:sldMkLst>
      </pc:sldChg>
      <pc:sldChg chg="add del replId">
        <pc:chgData name="Sarah Gothard" userId="0e53f415fda5f162" providerId="LiveId" clId="{A745F9D7-93B3-4358-BBD6-7377E4CC6267}" dt="2021-11-14T11:39:10.389" v="54" actId="47"/>
        <pc:sldMkLst>
          <pc:docMk/>
          <pc:sldMk cId="686967226" sldId="272"/>
        </pc:sldMkLst>
      </pc:sldChg>
      <pc:sldChg chg="add del replId">
        <pc:chgData name="Sarah Gothard" userId="0e53f415fda5f162" providerId="LiveId" clId="{A745F9D7-93B3-4358-BBD6-7377E4CC6267}" dt="2021-11-14T11:39:12.803" v="55" actId="47"/>
        <pc:sldMkLst>
          <pc:docMk/>
          <pc:sldMk cId="1456438592" sldId="273"/>
        </pc:sldMkLst>
      </pc:sldChg>
      <pc:sldChg chg="addSp delSp modSp add mod ord">
        <pc:chgData name="Sarah Gothard" userId="0e53f415fda5f162" providerId="LiveId" clId="{A745F9D7-93B3-4358-BBD6-7377E4CC6267}" dt="2021-11-14T11:39:15.808" v="57"/>
        <pc:sldMkLst>
          <pc:docMk/>
          <pc:sldMk cId="3909610769" sldId="274"/>
        </pc:sldMkLst>
        <pc:spChg chg="add del mod">
          <ac:chgData name="Sarah Gothard" userId="0e53f415fda5f162" providerId="LiveId" clId="{A745F9D7-93B3-4358-BBD6-7377E4CC6267}" dt="2021-11-14T11:36:00.141" v="32" actId="26606"/>
          <ac:spMkLst>
            <pc:docMk/>
            <pc:sldMk cId="3909610769" sldId="274"/>
            <ac:spMk id="3" creationId="{F2A10047-A08A-4BFD-BFE3-099E36747B66}"/>
          </ac:spMkLst>
        </pc:spChg>
        <pc:spChg chg="ord">
          <ac:chgData name="Sarah Gothard" userId="0e53f415fda5f162" providerId="LiveId" clId="{A745F9D7-93B3-4358-BBD6-7377E4CC6267}" dt="2021-11-14T11:37:00.354" v="38" actId="26606"/>
          <ac:spMkLst>
            <pc:docMk/>
            <pc:sldMk cId="3909610769" sldId="274"/>
            <ac:spMk id="4" creationId="{2054FCBF-9722-4D58-A367-E4CEB66FE1B1}"/>
          </ac:spMkLst>
        </pc:spChg>
        <pc:spChg chg="add del mod">
          <ac:chgData name="Sarah Gothard" userId="0e53f415fda5f162" providerId="LiveId" clId="{A745F9D7-93B3-4358-BBD6-7377E4CC6267}" dt="2021-11-14T11:37:00.354" v="38" actId="26606"/>
          <ac:spMkLst>
            <pc:docMk/>
            <pc:sldMk cId="3909610769" sldId="274"/>
            <ac:spMk id="9" creationId="{95AAA315-849A-4CAD-9C5F-BAA6B33F44C4}"/>
          </ac:spMkLst>
        </pc:spChg>
        <pc:spChg chg="del">
          <ac:chgData name="Sarah Gothard" userId="0e53f415fda5f162" providerId="LiveId" clId="{A745F9D7-93B3-4358-BBD6-7377E4CC6267}" dt="2021-11-14T11:36:00.141" v="32" actId="26606"/>
          <ac:spMkLst>
            <pc:docMk/>
            <pc:sldMk cId="3909610769" sldId="274"/>
            <ac:spMk id="39" creationId="{32BC26D8-82FB-445E-AA49-62A77D7C1EE0}"/>
          </ac:spMkLst>
        </pc:spChg>
        <pc:spChg chg="del">
          <ac:chgData name="Sarah Gothard" userId="0e53f415fda5f162" providerId="LiveId" clId="{A745F9D7-93B3-4358-BBD6-7377E4CC6267}" dt="2021-11-14T11:36:00.141" v="32" actId="26606"/>
          <ac:spMkLst>
            <pc:docMk/>
            <pc:sldMk cId="3909610769" sldId="274"/>
            <ac:spMk id="41" creationId="{CB44330D-EA18-4254-AA95-EB49948539B8}"/>
          </ac:spMkLst>
        </pc:spChg>
        <pc:spChg chg="add del">
          <ac:chgData name="Sarah Gothard" userId="0e53f415fda5f162" providerId="LiveId" clId="{A745F9D7-93B3-4358-BBD6-7377E4CC6267}" dt="2021-11-14T11:37:00.354" v="38" actId="26606"/>
          <ac:spMkLst>
            <pc:docMk/>
            <pc:sldMk cId="3909610769" sldId="274"/>
            <ac:spMk id="46" creationId="{32BC26D8-82FB-445E-AA49-62A77D7C1EE0}"/>
          </ac:spMkLst>
        </pc:spChg>
        <pc:spChg chg="add del">
          <ac:chgData name="Sarah Gothard" userId="0e53f415fda5f162" providerId="LiveId" clId="{A745F9D7-93B3-4358-BBD6-7377E4CC6267}" dt="2021-11-14T11:37:00.354" v="38" actId="26606"/>
          <ac:spMkLst>
            <pc:docMk/>
            <pc:sldMk cId="3909610769" sldId="274"/>
            <ac:spMk id="48" creationId="{CB44330D-EA18-4254-AA95-EB49948539B8}"/>
          </ac:spMkLst>
        </pc:spChg>
        <pc:spChg chg="add">
          <ac:chgData name="Sarah Gothard" userId="0e53f415fda5f162" providerId="LiveId" clId="{A745F9D7-93B3-4358-BBD6-7377E4CC6267}" dt="2021-11-14T11:37:00.354" v="38" actId="26606"/>
          <ac:spMkLst>
            <pc:docMk/>
            <pc:sldMk cId="3909610769" sldId="274"/>
            <ac:spMk id="53" creationId="{32BC26D8-82FB-445E-AA49-62A77D7C1EE0}"/>
          </ac:spMkLst>
        </pc:spChg>
        <pc:spChg chg="add">
          <ac:chgData name="Sarah Gothard" userId="0e53f415fda5f162" providerId="LiveId" clId="{A745F9D7-93B3-4358-BBD6-7377E4CC6267}" dt="2021-11-14T11:37:00.354" v="38" actId="26606"/>
          <ac:spMkLst>
            <pc:docMk/>
            <pc:sldMk cId="3909610769" sldId="274"/>
            <ac:spMk id="55" creationId="{CB44330D-EA18-4254-AA95-EB49948539B8}"/>
          </ac:spMkLst>
        </pc:spChg>
        <pc:picChg chg="del">
          <ac:chgData name="Sarah Gothard" userId="0e53f415fda5f162" providerId="LiveId" clId="{A745F9D7-93B3-4358-BBD6-7377E4CC6267}" dt="2021-11-14T11:35:55.939" v="30" actId="478"/>
          <ac:picMkLst>
            <pc:docMk/>
            <pc:sldMk cId="3909610769" sldId="274"/>
            <ac:picMk id="6" creationId="{061B9F2E-0317-4C4D-A135-45D483032E25}"/>
          </ac:picMkLst>
        </pc:picChg>
        <pc:picChg chg="add del mod">
          <ac:chgData name="Sarah Gothard" userId="0e53f415fda5f162" providerId="LiveId" clId="{A745F9D7-93B3-4358-BBD6-7377E4CC6267}" dt="2021-11-14T11:36:57.073" v="36" actId="478"/>
          <ac:picMkLst>
            <pc:docMk/>
            <pc:sldMk cId="3909610769" sldId="274"/>
            <ac:picMk id="7" creationId="{C29CFCEE-778F-442C-8D13-6537E4911801}"/>
          </ac:picMkLst>
        </pc:picChg>
        <pc:picChg chg="add mod">
          <ac:chgData name="Sarah Gothard" userId="0e53f415fda5f162" providerId="LiveId" clId="{A745F9D7-93B3-4358-BBD6-7377E4CC6267}" dt="2021-11-14T11:37:00.354" v="38" actId="26606"/>
          <ac:picMkLst>
            <pc:docMk/>
            <pc:sldMk cId="3909610769" sldId="274"/>
            <ac:picMk id="11" creationId="{9A3329CF-5C48-4228-A4DB-15CFBEB4D723}"/>
          </ac:picMkLst>
        </pc:picChg>
      </pc:sldChg>
      <pc:sldChg chg="add replId">
        <pc:chgData name="Sarah Gothard" userId="0e53f415fda5f162" providerId="LiveId" clId="{A745F9D7-93B3-4358-BBD6-7377E4CC6267}" dt="2021-11-14T11:35:18.876" v="29" actId="2890"/>
        <pc:sldMkLst>
          <pc:docMk/>
          <pc:sldMk cId="172950188" sldId="275"/>
        </pc:sldMkLst>
      </pc:sldChg>
      <pc:sldChg chg="add ord replId">
        <pc:chgData name="Sarah Gothard" userId="0e53f415fda5f162" providerId="LiveId" clId="{A745F9D7-93B3-4358-BBD6-7377E4CC6267}" dt="2021-11-14T11:39:32.320" v="60"/>
        <pc:sldMkLst>
          <pc:docMk/>
          <pc:sldMk cId="990725784" sldId="276"/>
        </pc:sldMkLst>
      </pc:sldChg>
      <pc:sldChg chg="add del replId">
        <pc:chgData name="Sarah Gothard" userId="0e53f415fda5f162" providerId="LiveId" clId="{A745F9D7-93B3-4358-BBD6-7377E4CC6267}" dt="2021-11-14T11:39:23.525" v="58" actId="47"/>
        <pc:sldMkLst>
          <pc:docMk/>
          <pc:sldMk cId="519051846" sldId="277"/>
        </pc:sldMkLst>
      </pc:sldChg>
      <pc:sldChg chg="addSp delSp modSp add mod ord">
        <pc:chgData name="Sarah Gothard" userId="0e53f415fda5f162" providerId="LiveId" clId="{A745F9D7-93B3-4358-BBD6-7377E4CC6267}" dt="2021-11-14T11:39:34.064" v="62"/>
        <pc:sldMkLst>
          <pc:docMk/>
          <pc:sldMk cId="2160223780" sldId="278"/>
        </pc:sldMkLst>
        <pc:spChg chg="add del mod">
          <ac:chgData name="Sarah Gothard" userId="0e53f415fda5f162" providerId="LiveId" clId="{A745F9D7-93B3-4358-BBD6-7377E4CC6267}" dt="2021-11-14T11:37:47.658" v="42" actId="26606"/>
          <ac:spMkLst>
            <pc:docMk/>
            <pc:sldMk cId="2160223780" sldId="278"/>
            <ac:spMk id="3" creationId="{4A62556C-3FE7-4E84-B0D3-AD52A6DD5E1F}"/>
          </ac:spMkLst>
        </pc:spChg>
        <pc:spChg chg="ord">
          <ac:chgData name="Sarah Gothard" userId="0e53f415fda5f162" providerId="LiveId" clId="{A745F9D7-93B3-4358-BBD6-7377E4CC6267}" dt="2021-11-14T11:38:13.755" v="45" actId="26606"/>
          <ac:spMkLst>
            <pc:docMk/>
            <pc:sldMk cId="2160223780" sldId="278"/>
            <ac:spMk id="4" creationId="{2054FCBF-9722-4D58-A367-E4CEB66FE1B1}"/>
          </ac:spMkLst>
        </pc:spChg>
        <pc:spChg chg="add del mod">
          <ac:chgData name="Sarah Gothard" userId="0e53f415fda5f162" providerId="LiveId" clId="{A745F9D7-93B3-4358-BBD6-7377E4CC6267}" dt="2021-11-14T11:38:13.755" v="45" actId="26606"/>
          <ac:spMkLst>
            <pc:docMk/>
            <pc:sldMk cId="2160223780" sldId="278"/>
            <ac:spMk id="8" creationId="{D67E9916-23E4-404A-90B3-0F6531AF6BAC}"/>
          </ac:spMkLst>
        </pc:spChg>
        <pc:spChg chg="del">
          <ac:chgData name="Sarah Gothard" userId="0e53f415fda5f162" providerId="LiveId" clId="{A745F9D7-93B3-4358-BBD6-7377E4CC6267}" dt="2021-11-14T11:37:47.658" v="42" actId="26606"/>
          <ac:spMkLst>
            <pc:docMk/>
            <pc:sldMk cId="2160223780" sldId="278"/>
            <ac:spMk id="53" creationId="{32BC26D8-82FB-445E-AA49-62A77D7C1EE0}"/>
          </ac:spMkLst>
        </pc:spChg>
        <pc:spChg chg="del">
          <ac:chgData name="Sarah Gothard" userId="0e53f415fda5f162" providerId="LiveId" clId="{A745F9D7-93B3-4358-BBD6-7377E4CC6267}" dt="2021-11-14T11:37:47.658" v="42" actId="26606"/>
          <ac:spMkLst>
            <pc:docMk/>
            <pc:sldMk cId="2160223780" sldId="278"/>
            <ac:spMk id="55" creationId="{CB44330D-EA18-4254-AA95-EB49948539B8}"/>
          </ac:spMkLst>
        </pc:spChg>
        <pc:spChg chg="add del">
          <ac:chgData name="Sarah Gothard" userId="0e53f415fda5f162" providerId="LiveId" clId="{A745F9D7-93B3-4358-BBD6-7377E4CC6267}" dt="2021-11-14T11:38:13.755" v="45" actId="26606"/>
          <ac:spMkLst>
            <pc:docMk/>
            <pc:sldMk cId="2160223780" sldId="278"/>
            <ac:spMk id="60" creationId="{32BC26D8-82FB-445E-AA49-62A77D7C1EE0}"/>
          </ac:spMkLst>
        </pc:spChg>
        <pc:spChg chg="add del">
          <ac:chgData name="Sarah Gothard" userId="0e53f415fda5f162" providerId="LiveId" clId="{A745F9D7-93B3-4358-BBD6-7377E4CC6267}" dt="2021-11-14T11:38:13.755" v="45" actId="26606"/>
          <ac:spMkLst>
            <pc:docMk/>
            <pc:sldMk cId="2160223780" sldId="278"/>
            <ac:spMk id="62" creationId="{CB44330D-EA18-4254-AA95-EB49948539B8}"/>
          </ac:spMkLst>
        </pc:spChg>
        <pc:spChg chg="add">
          <ac:chgData name="Sarah Gothard" userId="0e53f415fda5f162" providerId="LiveId" clId="{A745F9D7-93B3-4358-BBD6-7377E4CC6267}" dt="2021-11-14T11:38:13.755" v="45" actId="26606"/>
          <ac:spMkLst>
            <pc:docMk/>
            <pc:sldMk cId="2160223780" sldId="278"/>
            <ac:spMk id="67" creationId="{32BC26D8-82FB-445E-AA49-62A77D7C1EE0}"/>
          </ac:spMkLst>
        </pc:spChg>
        <pc:spChg chg="add">
          <ac:chgData name="Sarah Gothard" userId="0e53f415fda5f162" providerId="LiveId" clId="{A745F9D7-93B3-4358-BBD6-7377E4CC6267}" dt="2021-11-14T11:38:13.755" v="45" actId="26606"/>
          <ac:spMkLst>
            <pc:docMk/>
            <pc:sldMk cId="2160223780" sldId="278"/>
            <ac:spMk id="69" creationId="{CB44330D-EA18-4254-AA95-EB49948539B8}"/>
          </ac:spMkLst>
        </pc:spChg>
        <pc:picChg chg="add del mod">
          <ac:chgData name="Sarah Gothard" userId="0e53f415fda5f162" providerId="LiveId" clId="{A745F9D7-93B3-4358-BBD6-7377E4CC6267}" dt="2021-11-14T11:38:11.745" v="43" actId="478"/>
          <ac:picMkLst>
            <pc:docMk/>
            <pc:sldMk cId="2160223780" sldId="278"/>
            <ac:picMk id="6" creationId="{0936C2D1-C228-4BE9-9565-67CD68DDC934}"/>
          </ac:picMkLst>
        </pc:picChg>
        <pc:picChg chg="add mod">
          <ac:chgData name="Sarah Gothard" userId="0e53f415fda5f162" providerId="LiveId" clId="{A745F9D7-93B3-4358-BBD6-7377E4CC6267}" dt="2021-11-14T11:38:13.755" v="45" actId="26606"/>
          <ac:picMkLst>
            <pc:docMk/>
            <pc:sldMk cId="2160223780" sldId="278"/>
            <ac:picMk id="10" creationId="{4FC220F7-6ED2-4437-9EBC-E0F98F5A3369}"/>
          </ac:picMkLst>
        </pc:picChg>
        <pc:picChg chg="del">
          <ac:chgData name="Sarah Gothard" userId="0e53f415fda5f162" providerId="LiveId" clId="{A745F9D7-93B3-4358-BBD6-7377E4CC6267}" dt="2021-11-14T11:37:45.617" v="40" actId="478"/>
          <ac:picMkLst>
            <pc:docMk/>
            <pc:sldMk cId="2160223780" sldId="278"/>
            <ac:picMk id="11" creationId="{9A3329CF-5C48-4228-A4DB-15CFBEB4D723}"/>
          </ac:picMkLst>
        </pc:picChg>
      </pc:sldChg>
      <pc:sldChg chg="add del replId">
        <pc:chgData name="Sarah Gothard" userId="0e53f415fda5f162" providerId="LiveId" clId="{A745F9D7-93B3-4358-BBD6-7377E4CC6267}" dt="2021-11-14T11:39:39.287" v="63" actId="47"/>
        <pc:sldMkLst>
          <pc:docMk/>
          <pc:sldMk cId="1355838001" sldId="279"/>
        </pc:sldMkLst>
      </pc:sldChg>
      <pc:sldChg chg="add del replId">
        <pc:chgData name="Sarah Gothard" userId="0e53f415fda5f162" providerId="LiveId" clId="{A745F9D7-93B3-4358-BBD6-7377E4CC6267}" dt="2021-11-14T11:39:41.290" v="64" actId="47"/>
        <pc:sldMkLst>
          <pc:docMk/>
          <pc:sldMk cId="3939389479" sldId="280"/>
        </pc:sldMkLst>
      </pc:sldChg>
      <pc:sldChg chg="add del replId">
        <pc:chgData name="Sarah Gothard" userId="0e53f415fda5f162" providerId="LiveId" clId="{A745F9D7-93B3-4358-BBD6-7377E4CC6267}" dt="2021-11-14T11:39:42.405" v="65" actId="47"/>
        <pc:sldMkLst>
          <pc:docMk/>
          <pc:sldMk cId="3812144578" sldId="281"/>
        </pc:sldMkLst>
      </pc:sldChg>
      <pc:sldChg chg="add">
        <pc:chgData name="Sarah Gothard" userId="0e53f415fda5f162" providerId="LiveId" clId="{A745F9D7-93B3-4358-BBD6-7377E4CC6267}" dt="2021-11-14T11:38:52.440" v="49" actId="2890"/>
        <pc:sldMkLst>
          <pc:docMk/>
          <pc:sldMk cId="542758658" sldId="282"/>
        </pc:sldMkLst>
      </pc:sldChg>
      <pc:sldChg chg="add replId">
        <pc:chgData name="Sarah Gothard" userId="0e53f415fda5f162" providerId="LiveId" clId="{A745F9D7-93B3-4358-BBD6-7377E4CC6267}" dt="2021-11-14T11:38:52.440" v="49" actId="2890"/>
        <pc:sldMkLst>
          <pc:docMk/>
          <pc:sldMk cId="1945451994" sldId="283"/>
        </pc:sldMkLst>
      </pc:sldChg>
      <pc:sldChg chg="add">
        <pc:chgData name="Sarah Gothard" userId="0e53f415fda5f162" providerId="LiveId" clId="{A745F9D7-93B3-4358-BBD6-7377E4CC6267}" dt="2021-11-14T11:39:00.827" v="52" actId="2890"/>
        <pc:sldMkLst>
          <pc:docMk/>
          <pc:sldMk cId="1566501228" sldId="284"/>
        </pc:sldMkLst>
      </pc:sldChg>
      <pc:sldChg chg="add replId">
        <pc:chgData name="Sarah Gothard" userId="0e53f415fda5f162" providerId="LiveId" clId="{A745F9D7-93B3-4358-BBD6-7377E4CC6267}" dt="2021-11-14T11:39:00.827" v="52" actId="2890"/>
        <pc:sldMkLst>
          <pc:docMk/>
          <pc:sldMk cId="3984600475" sldId="285"/>
        </pc:sldMkLst>
      </pc:sldChg>
    </pc:docChg>
  </pc:docChgLst>
  <pc:docChgLst>
    <pc:chgData name="Sarah Gothard" userId="0e53f415fda5f162" providerId="LiveId" clId="{7C9CBFCD-5B51-4CC3-AF19-71B6AAC1A24B}"/>
    <pc:docChg chg="undo custSel addSld delSld modSld">
      <pc:chgData name="Sarah Gothard" userId="0e53f415fda5f162" providerId="LiveId" clId="{7C9CBFCD-5B51-4CC3-AF19-71B6AAC1A24B}" dt="2021-11-14T11:04:12.012" v="65" actId="27614"/>
      <pc:docMkLst>
        <pc:docMk/>
      </pc:docMkLst>
      <pc:sldChg chg="addSp delSp modSp mod">
        <pc:chgData name="Sarah Gothard" userId="0e53f415fda5f162" providerId="LiveId" clId="{7C9CBFCD-5B51-4CC3-AF19-71B6AAC1A24B}" dt="2021-11-14T11:02:47.293" v="53" actId="26606"/>
        <pc:sldMkLst>
          <pc:docMk/>
          <pc:sldMk cId="806788547" sldId="256"/>
        </pc:sldMkLst>
        <pc:spChg chg="ord">
          <ac:chgData name="Sarah Gothard" userId="0e53f415fda5f162" providerId="LiveId" clId="{7C9CBFCD-5B51-4CC3-AF19-71B6AAC1A24B}" dt="2021-11-14T11:02:47.293" v="53" actId="26606"/>
          <ac:spMkLst>
            <pc:docMk/>
            <pc:sldMk cId="806788547" sldId="256"/>
            <ac:spMk id="4" creationId="{6B9EE853-79E8-4548-B7E3-1647DD40572D}"/>
          </ac:spMkLst>
        </pc:spChg>
        <pc:spChg chg="add del">
          <ac:chgData name="Sarah Gothard" userId="0e53f415fda5f162" providerId="LiveId" clId="{7C9CBFCD-5B51-4CC3-AF19-71B6AAC1A24B}" dt="2021-11-14T03:20:57.412" v="4" actId="22"/>
          <ac:spMkLst>
            <pc:docMk/>
            <pc:sldMk cId="806788547" sldId="256"/>
            <ac:spMk id="21" creationId="{F979057A-237F-47D7-9E03-27C6C658E943}"/>
          </ac:spMkLst>
        </pc:spChg>
        <pc:spChg chg="del">
          <ac:chgData name="Sarah Gothard" userId="0e53f415fda5f162" providerId="LiveId" clId="{7C9CBFCD-5B51-4CC3-AF19-71B6AAC1A24B}" dt="2021-11-14T03:21:10.490" v="6" actId="26606"/>
          <ac:spMkLst>
            <pc:docMk/>
            <pc:sldMk cId="806788547" sldId="256"/>
            <ac:spMk id="53" creationId="{32BC26D8-82FB-445E-AA49-62A77D7C1EE0}"/>
          </ac:spMkLst>
        </pc:spChg>
        <pc:spChg chg="del">
          <ac:chgData name="Sarah Gothard" userId="0e53f415fda5f162" providerId="LiveId" clId="{7C9CBFCD-5B51-4CC3-AF19-71B6AAC1A24B}" dt="2021-11-14T03:21:10.490" v="6" actId="26606"/>
          <ac:spMkLst>
            <pc:docMk/>
            <pc:sldMk cId="806788547" sldId="256"/>
            <ac:spMk id="55" creationId="{CB44330D-EA18-4254-AA95-EB49948539B8}"/>
          </ac:spMkLst>
        </pc:spChg>
        <pc:spChg chg="add del">
          <ac:chgData name="Sarah Gothard" userId="0e53f415fda5f162" providerId="LiveId" clId="{7C9CBFCD-5B51-4CC3-AF19-71B6AAC1A24B}" dt="2021-11-14T11:02:47.293" v="53" actId="26606"/>
          <ac:spMkLst>
            <pc:docMk/>
            <pc:sldMk cId="806788547" sldId="256"/>
            <ac:spMk id="60" creationId="{32BC26D8-82FB-445E-AA49-62A77D7C1EE0}"/>
          </ac:spMkLst>
        </pc:spChg>
        <pc:spChg chg="add del">
          <ac:chgData name="Sarah Gothard" userId="0e53f415fda5f162" providerId="LiveId" clId="{7C9CBFCD-5B51-4CC3-AF19-71B6AAC1A24B}" dt="2021-11-14T11:02:47.293" v="53" actId="26606"/>
          <ac:spMkLst>
            <pc:docMk/>
            <pc:sldMk cId="806788547" sldId="256"/>
            <ac:spMk id="62" creationId="{CB44330D-EA18-4254-AA95-EB49948539B8}"/>
          </ac:spMkLst>
        </pc:spChg>
        <pc:spChg chg="add">
          <ac:chgData name="Sarah Gothard" userId="0e53f415fda5f162" providerId="LiveId" clId="{7C9CBFCD-5B51-4CC3-AF19-71B6AAC1A24B}" dt="2021-11-14T11:02:47.293" v="53" actId="26606"/>
          <ac:spMkLst>
            <pc:docMk/>
            <pc:sldMk cId="806788547" sldId="256"/>
            <ac:spMk id="67" creationId="{32BC26D8-82FB-445E-AA49-62A77D7C1EE0}"/>
          </ac:spMkLst>
        </pc:spChg>
        <pc:spChg chg="add">
          <ac:chgData name="Sarah Gothard" userId="0e53f415fda5f162" providerId="LiveId" clId="{7C9CBFCD-5B51-4CC3-AF19-71B6AAC1A24B}" dt="2021-11-14T11:02:47.293" v="53" actId="26606"/>
          <ac:spMkLst>
            <pc:docMk/>
            <pc:sldMk cId="806788547" sldId="256"/>
            <ac:spMk id="69" creationId="{CB44330D-EA18-4254-AA95-EB49948539B8}"/>
          </ac:spMkLst>
        </pc:spChg>
        <pc:picChg chg="add mod">
          <ac:chgData name="Sarah Gothard" userId="0e53f415fda5f162" providerId="LiveId" clId="{7C9CBFCD-5B51-4CC3-AF19-71B6AAC1A24B}" dt="2021-11-14T11:02:47.293" v="53" actId="26606"/>
          <ac:picMkLst>
            <pc:docMk/>
            <pc:sldMk cId="806788547" sldId="256"/>
            <ac:picMk id="3" creationId="{CC5028C0-D445-41E2-9AEF-BDAC66F7EBE7}"/>
          </ac:picMkLst>
        </pc:picChg>
        <pc:picChg chg="del">
          <ac:chgData name="Sarah Gothard" userId="0e53f415fda5f162" providerId="LiveId" clId="{7C9CBFCD-5B51-4CC3-AF19-71B6AAC1A24B}" dt="2021-11-14T03:20:55.525" v="2" actId="478"/>
          <ac:picMkLst>
            <pc:docMk/>
            <pc:sldMk cId="806788547" sldId="256"/>
            <ac:picMk id="11" creationId="{586E86A2-DEE1-4BB9-A90A-863EE9E93821}"/>
          </ac:picMkLst>
        </pc:picChg>
        <pc:picChg chg="add del mod">
          <ac:chgData name="Sarah Gothard" userId="0e53f415fda5f162" providerId="LiveId" clId="{7C9CBFCD-5B51-4CC3-AF19-71B6AAC1A24B}" dt="2021-11-14T11:02:44.734" v="51" actId="478"/>
          <ac:picMkLst>
            <pc:docMk/>
            <pc:sldMk cId="806788547" sldId="256"/>
            <ac:picMk id="14" creationId="{B8F368B7-CC8A-4065-9417-404B7632F195}"/>
          </ac:picMkLst>
        </pc:picChg>
      </pc:sldChg>
      <pc:sldChg chg="addSp delSp modSp add del mod">
        <pc:chgData name="Sarah Gothard" userId="0e53f415fda5f162" providerId="LiveId" clId="{7C9CBFCD-5B51-4CC3-AF19-71B6AAC1A24B}" dt="2021-11-14T10:59:46.198" v="19" actId="27614"/>
        <pc:sldMkLst>
          <pc:docMk/>
          <pc:sldMk cId="1843701223" sldId="257"/>
        </pc:sldMkLst>
        <pc:spChg chg="ord">
          <ac:chgData name="Sarah Gothard" userId="0e53f415fda5f162" providerId="LiveId" clId="{7C9CBFCD-5B51-4CC3-AF19-71B6AAC1A24B}" dt="2021-11-14T10:59:30.616" v="18" actId="26606"/>
          <ac:spMkLst>
            <pc:docMk/>
            <pc:sldMk cId="1843701223" sldId="257"/>
            <ac:spMk id="4" creationId="{1E45741D-DD30-4AEA-B08F-2C8441394B5E}"/>
          </ac:spMkLst>
        </pc:spChg>
        <pc:spChg chg="del">
          <ac:chgData name="Sarah Gothard" userId="0e53f415fda5f162" providerId="LiveId" clId="{7C9CBFCD-5B51-4CC3-AF19-71B6AAC1A24B}" dt="2021-11-14T03:21:58.114" v="14" actId="26606"/>
          <ac:spMkLst>
            <pc:docMk/>
            <pc:sldMk cId="1843701223" sldId="257"/>
            <ac:spMk id="55" creationId="{32BC26D8-82FB-445E-AA49-62A77D7C1EE0}"/>
          </ac:spMkLst>
        </pc:spChg>
        <pc:spChg chg="del">
          <ac:chgData name="Sarah Gothard" userId="0e53f415fda5f162" providerId="LiveId" clId="{7C9CBFCD-5B51-4CC3-AF19-71B6AAC1A24B}" dt="2021-11-14T03:21:58.114" v="14" actId="26606"/>
          <ac:spMkLst>
            <pc:docMk/>
            <pc:sldMk cId="1843701223" sldId="257"/>
            <ac:spMk id="57" creationId="{CB44330D-EA18-4254-AA95-EB49948539B8}"/>
          </ac:spMkLst>
        </pc:spChg>
        <pc:spChg chg="add del">
          <ac:chgData name="Sarah Gothard" userId="0e53f415fda5f162" providerId="LiveId" clId="{7C9CBFCD-5B51-4CC3-AF19-71B6AAC1A24B}" dt="2021-11-14T10:59:30.616" v="18" actId="26606"/>
          <ac:spMkLst>
            <pc:docMk/>
            <pc:sldMk cId="1843701223" sldId="257"/>
            <ac:spMk id="62" creationId="{32BC26D8-82FB-445E-AA49-62A77D7C1EE0}"/>
          </ac:spMkLst>
        </pc:spChg>
        <pc:spChg chg="add del">
          <ac:chgData name="Sarah Gothard" userId="0e53f415fda5f162" providerId="LiveId" clId="{7C9CBFCD-5B51-4CC3-AF19-71B6AAC1A24B}" dt="2021-11-14T10:59:30.616" v="18" actId="26606"/>
          <ac:spMkLst>
            <pc:docMk/>
            <pc:sldMk cId="1843701223" sldId="257"/>
            <ac:spMk id="64" creationId="{CB44330D-EA18-4254-AA95-EB49948539B8}"/>
          </ac:spMkLst>
        </pc:spChg>
        <pc:spChg chg="add">
          <ac:chgData name="Sarah Gothard" userId="0e53f415fda5f162" providerId="LiveId" clId="{7C9CBFCD-5B51-4CC3-AF19-71B6AAC1A24B}" dt="2021-11-14T10:59:30.616" v="18" actId="26606"/>
          <ac:spMkLst>
            <pc:docMk/>
            <pc:sldMk cId="1843701223" sldId="257"/>
            <ac:spMk id="69" creationId="{32BC26D8-82FB-445E-AA49-62A77D7C1EE0}"/>
          </ac:spMkLst>
        </pc:spChg>
        <pc:spChg chg="add">
          <ac:chgData name="Sarah Gothard" userId="0e53f415fda5f162" providerId="LiveId" clId="{7C9CBFCD-5B51-4CC3-AF19-71B6AAC1A24B}" dt="2021-11-14T10:59:30.616" v="18" actId="26606"/>
          <ac:spMkLst>
            <pc:docMk/>
            <pc:sldMk cId="1843701223" sldId="257"/>
            <ac:spMk id="71" creationId="{CB44330D-EA18-4254-AA95-EB49948539B8}"/>
          </ac:spMkLst>
        </pc:spChg>
        <pc:picChg chg="add mod">
          <ac:chgData name="Sarah Gothard" userId="0e53f415fda5f162" providerId="LiveId" clId="{7C9CBFCD-5B51-4CC3-AF19-71B6AAC1A24B}" dt="2021-11-14T10:59:46.198" v="19" actId="27614"/>
          <ac:picMkLst>
            <pc:docMk/>
            <pc:sldMk cId="1843701223" sldId="257"/>
            <ac:picMk id="3" creationId="{80F31715-63DF-4A3C-B365-1E96D4AD22AA}"/>
          </ac:picMkLst>
        </pc:picChg>
        <pc:picChg chg="del">
          <ac:chgData name="Sarah Gothard" userId="0e53f415fda5f162" providerId="LiveId" clId="{7C9CBFCD-5B51-4CC3-AF19-71B6AAC1A24B}" dt="2021-11-14T03:21:25.010" v="10" actId="478"/>
          <ac:picMkLst>
            <pc:docMk/>
            <pc:sldMk cId="1843701223" sldId="257"/>
            <ac:picMk id="7" creationId="{D1DB1CE7-A49D-43CB-8AF5-3352E341C489}"/>
          </ac:picMkLst>
        </pc:picChg>
        <pc:picChg chg="add del">
          <ac:chgData name="Sarah Gothard" userId="0e53f415fda5f162" providerId="LiveId" clId="{7C9CBFCD-5B51-4CC3-AF19-71B6AAC1A24B}" dt="2021-11-14T03:21:43.956" v="12" actId="22"/>
          <ac:picMkLst>
            <pc:docMk/>
            <pc:sldMk cId="1843701223" sldId="257"/>
            <ac:picMk id="9" creationId="{32CD1845-3D47-415A-B975-C0AA0F8D30DE}"/>
          </ac:picMkLst>
        </pc:picChg>
        <pc:picChg chg="add del mod">
          <ac:chgData name="Sarah Gothard" userId="0e53f415fda5f162" providerId="LiveId" clId="{7C9CBFCD-5B51-4CC3-AF19-71B6AAC1A24B}" dt="2021-11-14T10:59:28.720" v="16" actId="478"/>
          <ac:picMkLst>
            <pc:docMk/>
            <pc:sldMk cId="1843701223" sldId="257"/>
            <ac:picMk id="11" creationId="{E9356887-03A2-4CBE-91FF-FF81F50E2CE5}"/>
          </ac:picMkLst>
        </pc:picChg>
      </pc:sldChg>
      <pc:sldChg chg="addSp delSp modSp new mod setBg">
        <pc:chgData name="Sarah Gothard" userId="0e53f415fda5f162" providerId="LiveId" clId="{7C9CBFCD-5B51-4CC3-AF19-71B6AAC1A24B}" dt="2021-11-14T10:59:57.823" v="23" actId="27614"/>
        <pc:sldMkLst>
          <pc:docMk/>
          <pc:sldMk cId="1355165626" sldId="258"/>
        </pc:sldMkLst>
        <pc:spChg chg="del">
          <ac:chgData name="Sarah Gothard" userId="0e53f415fda5f162" providerId="LiveId" clId="{7C9CBFCD-5B51-4CC3-AF19-71B6AAC1A24B}" dt="2021-11-14T10:59:49.491" v="22" actId="26606"/>
          <ac:spMkLst>
            <pc:docMk/>
            <pc:sldMk cId="1355165626" sldId="258"/>
            <ac:spMk id="2" creationId="{82278238-7E93-4E71-B7DF-00E33DEADF8A}"/>
          </ac:spMkLst>
        </pc:spChg>
        <pc:spChg chg="del">
          <ac:chgData name="Sarah Gothard" userId="0e53f415fda5f162" providerId="LiveId" clId="{7C9CBFCD-5B51-4CC3-AF19-71B6AAC1A24B}" dt="2021-11-14T10:59:49.491" v="22" actId="26606"/>
          <ac:spMkLst>
            <pc:docMk/>
            <pc:sldMk cId="1355165626" sldId="258"/>
            <ac:spMk id="3" creationId="{5A34BFE0-7FB4-4431-8C1F-95F82053FB60}"/>
          </ac:spMkLst>
        </pc:spChg>
        <pc:spChg chg="mod ord">
          <ac:chgData name="Sarah Gothard" userId="0e53f415fda5f162" providerId="LiveId" clId="{7C9CBFCD-5B51-4CC3-AF19-71B6AAC1A24B}" dt="2021-11-14T10:59:49.491" v="22" actId="26606"/>
          <ac:spMkLst>
            <pc:docMk/>
            <pc:sldMk cId="1355165626" sldId="258"/>
            <ac:spMk id="4" creationId="{2054FCBF-9722-4D58-A367-E4CEB66FE1B1}"/>
          </ac:spMkLst>
        </pc:spChg>
        <pc:spChg chg="add">
          <ac:chgData name="Sarah Gothard" userId="0e53f415fda5f162" providerId="LiveId" clId="{7C9CBFCD-5B51-4CC3-AF19-71B6AAC1A24B}" dt="2021-11-14T10:59:49.491" v="22" actId="26606"/>
          <ac:spMkLst>
            <pc:docMk/>
            <pc:sldMk cId="1355165626" sldId="258"/>
            <ac:spMk id="11" creationId="{32BC26D8-82FB-445E-AA49-62A77D7C1EE0}"/>
          </ac:spMkLst>
        </pc:spChg>
        <pc:spChg chg="add">
          <ac:chgData name="Sarah Gothard" userId="0e53f415fda5f162" providerId="LiveId" clId="{7C9CBFCD-5B51-4CC3-AF19-71B6AAC1A24B}" dt="2021-11-14T10:59:49.491" v="22" actId="26606"/>
          <ac:spMkLst>
            <pc:docMk/>
            <pc:sldMk cId="1355165626" sldId="258"/>
            <ac:spMk id="13" creationId="{CB44330D-EA18-4254-AA95-EB49948539B8}"/>
          </ac:spMkLst>
        </pc:spChg>
        <pc:picChg chg="add mod">
          <ac:chgData name="Sarah Gothard" userId="0e53f415fda5f162" providerId="LiveId" clId="{7C9CBFCD-5B51-4CC3-AF19-71B6AAC1A24B}" dt="2021-11-14T10:59:57.823" v="23" actId="27614"/>
          <ac:picMkLst>
            <pc:docMk/>
            <pc:sldMk cId="1355165626" sldId="258"/>
            <ac:picMk id="6" creationId="{418216CD-FE3F-4465-A073-B484F608DE82}"/>
          </ac:picMkLst>
        </pc:picChg>
      </pc:sldChg>
      <pc:sldChg chg="add del">
        <pc:chgData name="Sarah Gothard" userId="0e53f415fda5f162" providerId="LiveId" clId="{7C9CBFCD-5B51-4CC3-AF19-71B6AAC1A24B}" dt="2021-11-14T03:21:22.551" v="9" actId="47"/>
        <pc:sldMkLst>
          <pc:docMk/>
          <pc:sldMk cId="2800863427" sldId="258"/>
        </pc:sldMkLst>
      </pc:sldChg>
      <pc:sldChg chg="addSp delSp modSp new mod setBg">
        <pc:chgData name="Sarah Gothard" userId="0e53f415fda5f162" providerId="LiveId" clId="{7C9CBFCD-5B51-4CC3-AF19-71B6AAC1A24B}" dt="2021-11-14T11:00:23.077" v="27" actId="27614"/>
        <pc:sldMkLst>
          <pc:docMk/>
          <pc:sldMk cId="3322733059" sldId="259"/>
        </pc:sldMkLst>
        <pc:spChg chg="del">
          <ac:chgData name="Sarah Gothard" userId="0e53f415fda5f162" providerId="LiveId" clId="{7C9CBFCD-5B51-4CC3-AF19-71B6AAC1A24B}" dt="2021-11-14T11:00:01.114" v="26" actId="26606"/>
          <ac:spMkLst>
            <pc:docMk/>
            <pc:sldMk cId="3322733059" sldId="259"/>
            <ac:spMk id="2" creationId="{68A2982C-D085-4002-B8EF-E89D97813CBE}"/>
          </ac:spMkLst>
        </pc:spChg>
        <pc:spChg chg="del">
          <ac:chgData name="Sarah Gothard" userId="0e53f415fda5f162" providerId="LiveId" clId="{7C9CBFCD-5B51-4CC3-AF19-71B6AAC1A24B}" dt="2021-11-14T11:00:01.114" v="26" actId="26606"/>
          <ac:spMkLst>
            <pc:docMk/>
            <pc:sldMk cId="3322733059" sldId="259"/>
            <ac:spMk id="3" creationId="{D97641E9-9722-402C-8D14-D08BF7BAE7F3}"/>
          </ac:spMkLst>
        </pc:spChg>
        <pc:spChg chg="mod ord">
          <ac:chgData name="Sarah Gothard" userId="0e53f415fda5f162" providerId="LiveId" clId="{7C9CBFCD-5B51-4CC3-AF19-71B6AAC1A24B}" dt="2021-11-14T11:00:01.114" v="26" actId="26606"/>
          <ac:spMkLst>
            <pc:docMk/>
            <pc:sldMk cId="3322733059" sldId="259"/>
            <ac:spMk id="4" creationId="{1947DDD4-D367-4952-96E0-A51E525F66CF}"/>
          </ac:spMkLst>
        </pc:spChg>
        <pc:spChg chg="add">
          <ac:chgData name="Sarah Gothard" userId="0e53f415fda5f162" providerId="LiveId" clId="{7C9CBFCD-5B51-4CC3-AF19-71B6AAC1A24B}" dt="2021-11-14T11:00:01.114" v="26" actId="26606"/>
          <ac:spMkLst>
            <pc:docMk/>
            <pc:sldMk cId="3322733059" sldId="259"/>
            <ac:spMk id="11" creationId="{32BC26D8-82FB-445E-AA49-62A77D7C1EE0}"/>
          </ac:spMkLst>
        </pc:spChg>
        <pc:spChg chg="add">
          <ac:chgData name="Sarah Gothard" userId="0e53f415fda5f162" providerId="LiveId" clId="{7C9CBFCD-5B51-4CC3-AF19-71B6AAC1A24B}" dt="2021-11-14T11:00:01.114" v="26" actId="26606"/>
          <ac:spMkLst>
            <pc:docMk/>
            <pc:sldMk cId="3322733059" sldId="259"/>
            <ac:spMk id="13" creationId="{CB44330D-EA18-4254-AA95-EB49948539B8}"/>
          </ac:spMkLst>
        </pc:spChg>
        <pc:picChg chg="add mod">
          <ac:chgData name="Sarah Gothard" userId="0e53f415fda5f162" providerId="LiveId" clId="{7C9CBFCD-5B51-4CC3-AF19-71B6AAC1A24B}" dt="2021-11-14T11:00:23.077" v="27" actId="27614"/>
          <ac:picMkLst>
            <pc:docMk/>
            <pc:sldMk cId="3322733059" sldId="259"/>
            <ac:picMk id="6" creationId="{590F688F-49F9-4599-92A8-CA49A2EC8468}"/>
          </ac:picMkLst>
        </pc:picChg>
      </pc:sldChg>
      <pc:sldChg chg="add del">
        <pc:chgData name="Sarah Gothard" userId="0e53f415fda5f162" providerId="LiveId" clId="{7C9CBFCD-5B51-4CC3-AF19-71B6AAC1A24B}" dt="2021-11-14T03:21:22.551" v="9" actId="47"/>
        <pc:sldMkLst>
          <pc:docMk/>
          <pc:sldMk cId="3890354244" sldId="259"/>
        </pc:sldMkLst>
      </pc:sldChg>
      <pc:sldChg chg="add del">
        <pc:chgData name="Sarah Gothard" userId="0e53f415fda5f162" providerId="LiveId" clId="{7C9CBFCD-5B51-4CC3-AF19-71B6AAC1A24B}" dt="2021-11-14T03:21:22.551" v="9" actId="47"/>
        <pc:sldMkLst>
          <pc:docMk/>
          <pc:sldMk cId="429692963" sldId="260"/>
        </pc:sldMkLst>
      </pc:sldChg>
      <pc:sldChg chg="addSp delSp modSp new mod setBg">
        <pc:chgData name="Sarah Gothard" userId="0e53f415fda5f162" providerId="LiveId" clId="{7C9CBFCD-5B51-4CC3-AF19-71B6AAC1A24B}" dt="2021-11-14T11:00:40.205" v="31" actId="27614"/>
        <pc:sldMkLst>
          <pc:docMk/>
          <pc:sldMk cId="3647019471" sldId="260"/>
        </pc:sldMkLst>
        <pc:spChg chg="del">
          <ac:chgData name="Sarah Gothard" userId="0e53f415fda5f162" providerId="LiveId" clId="{7C9CBFCD-5B51-4CC3-AF19-71B6AAC1A24B}" dt="2021-11-14T11:00:26.962" v="30" actId="26606"/>
          <ac:spMkLst>
            <pc:docMk/>
            <pc:sldMk cId="3647019471" sldId="260"/>
            <ac:spMk id="2" creationId="{5A902AD4-F772-4359-8410-6DB809AD8E12}"/>
          </ac:spMkLst>
        </pc:spChg>
        <pc:spChg chg="del">
          <ac:chgData name="Sarah Gothard" userId="0e53f415fda5f162" providerId="LiveId" clId="{7C9CBFCD-5B51-4CC3-AF19-71B6AAC1A24B}" dt="2021-11-14T11:00:26.962" v="30" actId="26606"/>
          <ac:spMkLst>
            <pc:docMk/>
            <pc:sldMk cId="3647019471" sldId="260"/>
            <ac:spMk id="3" creationId="{64A73003-D02C-438D-B480-BB53FFD2DA8F}"/>
          </ac:spMkLst>
        </pc:spChg>
        <pc:spChg chg="mod ord">
          <ac:chgData name="Sarah Gothard" userId="0e53f415fda5f162" providerId="LiveId" clId="{7C9CBFCD-5B51-4CC3-AF19-71B6AAC1A24B}" dt="2021-11-14T11:00:26.962" v="30" actId="26606"/>
          <ac:spMkLst>
            <pc:docMk/>
            <pc:sldMk cId="3647019471" sldId="260"/>
            <ac:spMk id="4" creationId="{7C6D26DC-3023-4F7F-B8E9-10ABF5CD3093}"/>
          </ac:spMkLst>
        </pc:spChg>
        <pc:spChg chg="add">
          <ac:chgData name="Sarah Gothard" userId="0e53f415fda5f162" providerId="LiveId" clId="{7C9CBFCD-5B51-4CC3-AF19-71B6AAC1A24B}" dt="2021-11-14T11:00:26.962" v="30" actId="26606"/>
          <ac:spMkLst>
            <pc:docMk/>
            <pc:sldMk cId="3647019471" sldId="260"/>
            <ac:spMk id="11" creationId="{32BC26D8-82FB-445E-AA49-62A77D7C1EE0}"/>
          </ac:spMkLst>
        </pc:spChg>
        <pc:spChg chg="add">
          <ac:chgData name="Sarah Gothard" userId="0e53f415fda5f162" providerId="LiveId" clId="{7C9CBFCD-5B51-4CC3-AF19-71B6AAC1A24B}" dt="2021-11-14T11:00:26.962" v="30" actId="26606"/>
          <ac:spMkLst>
            <pc:docMk/>
            <pc:sldMk cId="3647019471" sldId="260"/>
            <ac:spMk id="13" creationId="{CB44330D-EA18-4254-AA95-EB49948539B8}"/>
          </ac:spMkLst>
        </pc:spChg>
        <pc:picChg chg="add mod">
          <ac:chgData name="Sarah Gothard" userId="0e53f415fda5f162" providerId="LiveId" clId="{7C9CBFCD-5B51-4CC3-AF19-71B6AAC1A24B}" dt="2021-11-14T11:00:40.205" v="31" actId="27614"/>
          <ac:picMkLst>
            <pc:docMk/>
            <pc:sldMk cId="3647019471" sldId="260"/>
            <ac:picMk id="6" creationId="{D44E5824-7319-4A52-802D-E7DFF2D668B9}"/>
          </ac:picMkLst>
        </pc:picChg>
      </pc:sldChg>
      <pc:sldChg chg="addSp delSp modSp new mod setBg">
        <pc:chgData name="Sarah Gothard" userId="0e53f415fda5f162" providerId="LiveId" clId="{7C9CBFCD-5B51-4CC3-AF19-71B6AAC1A24B}" dt="2021-11-14T11:00:56.820" v="35" actId="27614"/>
        <pc:sldMkLst>
          <pc:docMk/>
          <pc:sldMk cId="1492820281" sldId="261"/>
        </pc:sldMkLst>
        <pc:spChg chg="del">
          <ac:chgData name="Sarah Gothard" userId="0e53f415fda5f162" providerId="LiveId" clId="{7C9CBFCD-5B51-4CC3-AF19-71B6AAC1A24B}" dt="2021-11-14T11:00:43.947" v="34" actId="26606"/>
          <ac:spMkLst>
            <pc:docMk/>
            <pc:sldMk cId="1492820281" sldId="261"/>
            <ac:spMk id="2" creationId="{6356C21C-F7E3-4F09-BDDB-775D685D7B0B}"/>
          </ac:spMkLst>
        </pc:spChg>
        <pc:spChg chg="del">
          <ac:chgData name="Sarah Gothard" userId="0e53f415fda5f162" providerId="LiveId" clId="{7C9CBFCD-5B51-4CC3-AF19-71B6AAC1A24B}" dt="2021-11-14T11:00:43.947" v="34" actId="26606"/>
          <ac:spMkLst>
            <pc:docMk/>
            <pc:sldMk cId="1492820281" sldId="261"/>
            <ac:spMk id="3" creationId="{52019CEB-8082-48BF-820B-0816CF3D92A4}"/>
          </ac:spMkLst>
        </pc:spChg>
        <pc:spChg chg="mod ord">
          <ac:chgData name="Sarah Gothard" userId="0e53f415fda5f162" providerId="LiveId" clId="{7C9CBFCD-5B51-4CC3-AF19-71B6AAC1A24B}" dt="2021-11-14T11:00:43.947" v="34" actId="26606"/>
          <ac:spMkLst>
            <pc:docMk/>
            <pc:sldMk cId="1492820281" sldId="261"/>
            <ac:spMk id="4" creationId="{44D0A622-9C49-4C2B-91F3-6E9C977F4321}"/>
          </ac:spMkLst>
        </pc:spChg>
        <pc:spChg chg="add">
          <ac:chgData name="Sarah Gothard" userId="0e53f415fda5f162" providerId="LiveId" clId="{7C9CBFCD-5B51-4CC3-AF19-71B6AAC1A24B}" dt="2021-11-14T11:00:43.947" v="34" actId="26606"/>
          <ac:spMkLst>
            <pc:docMk/>
            <pc:sldMk cId="1492820281" sldId="261"/>
            <ac:spMk id="11" creationId="{32BC26D8-82FB-445E-AA49-62A77D7C1EE0}"/>
          </ac:spMkLst>
        </pc:spChg>
        <pc:spChg chg="add">
          <ac:chgData name="Sarah Gothard" userId="0e53f415fda5f162" providerId="LiveId" clId="{7C9CBFCD-5B51-4CC3-AF19-71B6AAC1A24B}" dt="2021-11-14T11:00:43.947" v="34" actId="26606"/>
          <ac:spMkLst>
            <pc:docMk/>
            <pc:sldMk cId="1492820281" sldId="261"/>
            <ac:spMk id="13" creationId="{CB44330D-EA18-4254-AA95-EB49948539B8}"/>
          </ac:spMkLst>
        </pc:spChg>
        <pc:picChg chg="add mod">
          <ac:chgData name="Sarah Gothard" userId="0e53f415fda5f162" providerId="LiveId" clId="{7C9CBFCD-5B51-4CC3-AF19-71B6AAC1A24B}" dt="2021-11-14T11:00:56.820" v="35" actId="27614"/>
          <ac:picMkLst>
            <pc:docMk/>
            <pc:sldMk cId="1492820281" sldId="261"/>
            <ac:picMk id="6" creationId="{E9345AD4-F30D-49E0-A3D1-6310FC009AC4}"/>
          </ac:picMkLst>
        </pc:picChg>
      </pc:sldChg>
      <pc:sldChg chg="add del">
        <pc:chgData name="Sarah Gothard" userId="0e53f415fda5f162" providerId="LiveId" clId="{7C9CBFCD-5B51-4CC3-AF19-71B6AAC1A24B}" dt="2021-11-14T03:21:22.551" v="9" actId="47"/>
        <pc:sldMkLst>
          <pc:docMk/>
          <pc:sldMk cId="3517432650" sldId="261"/>
        </pc:sldMkLst>
      </pc:sldChg>
      <pc:sldChg chg="add del">
        <pc:chgData name="Sarah Gothard" userId="0e53f415fda5f162" providerId="LiveId" clId="{7C9CBFCD-5B51-4CC3-AF19-71B6AAC1A24B}" dt="2021-11-14T03:21:22.551" v="9" actId="47"/>
        <pc:sldMkLst>
          <pc:docMk/>
          <pc:sldMk cId="1327746468" sldId="262"/>
        </pc:sldMkLst>
      </pc:sldChg>
      <pc:sldChg chg="addSp delSp modSp new mod setBg">
        <pc:chgData name="Sarah Gothard" userId="0e53f415fda5f162" providerId="LiveId" clId="{7C9CBFCD-5B51-4CC3-AF19-71B6AAC1A24B}" dt="2021-11-14T11:01:00.571" v="38" actId="26606"/>
        <pc:sldMkLst>
          <pc:docMk/>
          <pc:sldMk cId="1777385960" sldId="262"/>
        </pc:sldMkLst>
        <pc:spChg chg="del">
          <ac:chgData name="Sarah Gothard" userId="0e53f415fda5f162" providerId="LiveId" clId="{7C9CBFCD-5B51-4CC3-AF19-71B6AAC1A24B}" dt="2021-11-14T11:01:00.571" v="38" actId="26606"/>
          <ac:spMkLst>
            <pc:docMk/>
            <pc:sldMk cId="1777385960" sldId="262"/>
            <ac:spMk id="2" creationId="{CA5B815F-C944-4C52-BB2D-B3CDBB525F01}"/>
          </ac:spMkLst>
        </pc:spChg>
        <pc:spChg chg="del">
          <ac:chgData name="Sarah Gothard" userId="0e53f415fda5f162" providerId="LiveId" clId="{7C9CBFCD-5B51-4CC3-AF19-71B6AAC1A24B}" dt="2021-11-14T11:01:00.571" v="38" actId="26606"/>
          <ac:spMkLst>
            <pc:docMk/>
            <pc:sldMk cId="1777385960" sldId="262"/>
            <ac:spMk id="3" creationId="{EA81B0D3-2455-4E57-B069-E16F2DC555A3}"/>
          </ac:spMkLst>
        </pc:spChg>
        <pc:spChg chg="mod ord">
          <ac:chgData name="Sarah Gothard" userId="0e53f415fda5f162" providerId="LiveId" clId="{7C9CBFCD-5B51-4CC3-AF19-71B6AAC1A24B}" dt="2021-11-14T11:01:00.571" v="38" actId="26606"/>
          <ac:spMkLst>
            <pc:docMk/>
            <pc:sldMk cId="1777385960" sldId="262"/>
            <ac:spMk id="4" creationId="{C2727089-EB78-4E56-8399-B459E6B054E1}"/>
          </ac:spMkLst>
        </pc:spChg>
        <pc:spChg chg="add">
          <ac:chgData name="Sarah Gothard" userId="0e53f415fda5f162" providerId="LiveId" clId="{7C9CBFCD-5B51-4CC3-AF19-71B6AAC1A24B}" dt="2021-11-14T11:01:00.571" v="38" actId="26606"/>
          <ac:spMkLst>
            <pc:docMk/>
            <pc:sldMk cId="1777385960" sldId="262"/>
            <ac:spMk id="11" creationId="{32BC26D8-82FB-445E-AA49-62A77D7C1EE0}"/>
          </ac:spMkLst>
        </pc:spChg>
        <pc:spChg chg="add">
          <ac:chgData name="Sarah Gothard" userId="0e53f415fda5f162" providerId="LiveId" clId="{7C9CBFCD-5B51-4CC3-AF19-71B6AAC1A24B}" dt="2021-11-14T11:01:00.571" v="38" actId="26606"/>
          <ac:spMkLst>
            <pc:docMk/>
            <pc:sldMk cId="1777385960" sldId="262"/>
            <ac:spMk id="13" creationId="{CB44330D-EA18-4254-AA95-EB49948539B8}"/>
          </ac:spMkLst>
        </pc:spChg>
        <pc:picChg chg="add mod">
          <ac:chgData name="Sarah Gothard" userId="0e53f415fda5f162" providerId="LiveId" clId="{7C9CBFCD-5B51-4CC3-AF19-71B6AAC1A24B}" dt="2021-11-14T11:01:00.571" v="38" actId="26606"/>
          <ac:picMkLst>
            <pc:docMk/>
            <pc:sldMk cId="1777385960" sldId="262"/>
            <ac:picMk id="6" creationId="{E269F16C-14E2-4DE0-8461-612DC16958EE}"/>
          </ac:picMkLst>
        </pc:picChg>
      </pc:sldChg>
      <pc:sldChg chg="addSp delSp modSp new mod setBg">
        <pc:chgData name="Sarah Gothard" userId="0e53f415fda5f162" providerId="LiveId" clId="{7C9CBFCD-5B51-4CC3-AF19-71B6AAC1A24B}" dt="2021-11-14T11:01:54.700" v="42" actId="27614"/>
        <pc:sldMkLst>
          <pc:docMk/>
          <pc:sldMk cId="737482101" sldId="263"/>
        </pc:sldMkLst>
        <pc:spChg chg="del">
          <ac:chgData name="Sarah Gothard" userId="0e53f415fda5f162" providerId="LiveId" clId="{7C9CBFCD-5B51-4CC3-AF19-71B6AAC1A24B}" dt="2021-11-14T11:01:35.085" v="41" actId="26606"/>
          <ac:spMkLst>
            <pc:docMk/>
            <pc:sldMk cId="737482101" sldId="263"/>
            <ac:spMk id="2" creationId="{EB71D26E-DE04-4EFD-9B6C-C67AFE96D737}"/>
          </ac:spMkLst>
        </pc:spChg>
        <pc:spChg chg="del">
          <ac:chgData name="Sarah Gothard" userId="0e53f415fda5f162" providerId="LiveId" clId="{7C9CBFCD-5B51-4CC3-AF19-71B6AAC1A24B}" dt="2021-11-14T11:01:35.085" v="41" actId="26606"/>
          <ac:spMkLst>
            <pc:docMk/>
            <pc:sldMk cId="737482101" sldId="263"/>
            <ac:spMk id="3" creationId="{C73B8EB0-45FB-4847-96BC-0C4353901854}"/>
          </ac:spMkLst>
        </pc:spChg>
        <pc:spChg chg="mod ord">
          <ac:chgData name="Sarah Gothard" userId="0e53f415fda5f162" providerId="LiveId" clId="{7C9CBFCD-5B51-4CC3-AF19-71B6AAC1A24B}" dt="2021-11-14T11:01:35.085" v="41" actId="26606"/>
          <ac:spMkLst>
            <pc:docMk/>
            <pc:sldMk cId="737482101" sldId="263"/>
            <ac:spMk id="4" creationId="{5B118F85-A2A6-4F3F-B7A3-C0627448B8A5}"/>
          </ac:spMkLst>
        </pc:spChg>
        <pc:spChg chg="add">
          <ac:chgData name="Sarah Gothard" userId="0e53f415fda5f162" providerId="LiveId" clId="{7C9CBFCD-5B51-4CC3-AF19-71B6AAC1A24B}" dt="2021-11-14T11:01:35.085" v="41" actId="26606"/>
          <ac:spMkLst>
            <pc:docMk/>
            <pc:sldMk cId="737482101" sldId="263"/>
            <ac:spMk id="11" creationId="{32BC26D8-82FB-445E-AA49-62A77D7C1EE0}"/>
          </ac:spMkLst>
        </pc:spChg>
        <pc:spChg chg="add">
          <ac:chgData name="Sarah Gothard" userId="0e53f415fda5f162" providerId="LiveId" clId="{7C9CBFCD-5B51-4CC3-AF19-71B6AAC1A24B}" dt="2021-11-14T11:01:35.085" v="41" actId="26606"/>
          <ac:spMkLst>
            <pc:docMk/>
            <pc:sldMk cId="737482101" sldId="263"/>
            <ac:spMk id="13" creationId="{CB44330D-EA18-4254-AA95-EB49948539B8}"/>
          </ac:spMkLst>
        </pc:spChg>
        <pc:picChg chg="add mod">
          <ac:chgData name="Sarah Gothard" userId="0e53f415fda5f162" providerId="LiveId" clId="{7C9CBFCD-5B51-4CC3-AF19-71B6AAC1A24B}" dt="2021-11-14T11:01:54.700" v="42" actId="27614"/>
          <ac:picMkLst>
            <pc:docMk/>
            <pc:sldMk cId="737482101" sldId="263"/>
            <ac:picMk id="6" creationId="{DD7E7CE3-4DE2-4C93-A525-BC848CEBA3DF}"/>
          </ac:picMkLst>
        </pc:picChg>
      </pc:sldChg>
      <pc:sldChg chg="add del">
        <pc:chgData name="Sarah Gothard" userId="0e53f415fda5f162" providerId="LiveId" clId="{7C9CBFCD-5B51-4CC3-AF19-71B6AAC1A24B}" dt="2021-11-14T03:21:22.551" v="9" actId="47"/>
        <pc:sldMkLst>
          <pc:docMk/>
          <pc:sldMk cId="976231661" sldId="263"/>
        </pc:sldMkLst>
      </pc:sldChg>
      <pc:sldChg chg="addSp delSp modSp new mod setBg">
        <pc:chgData name="Sarah Gothard" userId="0e53f415fda5f162" providerId="LiveId" clId="{7C9CBFCD-5B51-4CC3-AF19-71B6AAC1A24B}" dt="2021-11-14T11:02:11.411" v="46" actId="27614"/>
        <pc:sldMkLst>
          <pc:docMk/>
          <pc:sldMk cId="742598308" sldId="264"/>
        </pc:sldMkLst>
        <pc:spChg chg="del">
          <ac:chgData name="Sarah Gothard" userId="0e53f415fda5f162" providerId="LiveId" clId="{7C9CBFCD-5B51-4CC3-AF19-71B6AAC1A24B}" dt="2021-11-14T11:01:58.066" v="45" actId="26606"/>
          <ac:spMkLst>
            <pc:docMk/>
            <pc:sldMk cId="742598308" sldId="264"/>
            <ac:spMk id="2" creationId="{13F078BA-B087-42E0-9459-DD3C2CA6503F}"/>
          </ac:spMkLst>
        </pc:spChg>
        <pc:spChg chg="del">
          <ac:chgData name="Sarah Gothard" userId="0e53f415fda5f162" providerId="LiveId" clId="{7C9CBFCD-5B51-4CC3-AF19-71B6AAC1A24B}" dt="2021-11-14T11:01:58.066" v="45" actId="26606"/>
          <ac:spMkLst>
            <pc:docMk/>
            <pc:sldMk cId="742598308" sldId="264"/>
            <ac:spMk id="3" creationId="{C404B04C-E509-4B5F-896C-DD7CC8FE9011}"/>
          </ac:spMkLst>
        </pc:spChg>
        <pc:spChg chg="mod ord">
          <ac:chgData name="Sarah Gothard" userId="0e53f415fda5f162" providerId="LiveId" clId="{7C9CBFCD-5B51-4CC3-AF19-71B6AAC1A24B}" dt="2021-11-14T11:01:58.066" v="45" actId="26606"/>
          <ac:spMkLst>
            <pc:docMk/>
            <pc:sldMk cId="742598308" sldId="264"/>
            <ac:spMk id="4" creationId="{C1B47E2C-E23F-4338-A431-5BF31AECEFFF}"/>
          </ac:spMkLst>
        </pc:spChg>
        <pc:spChg chg="add">
          <ac:chgData name="Sarah Gothard" userId="0e53f415fda5f162" providerId="LiveId" clId="{7C9CBFCD-5B51-4CC3-AF19-71B6AAC1A24B}" dt="2021-11-14T11:01:58.066" v="45" actId="26606"/>
          <ac:spMkLst>
            <pc:docMk/>
            <pc:sldMk cId="742598308" sldId="264"/>
            <ac:spMk id="11" creationId="{32BC26D8-82FB-445E-AA49-62A77D7C1EE0}"/>
          </ac:spMkLst>
        </pc:spChg>
        <pc:spChg chg="add">
          <ac:chgData name="Sarah Gothard" userId="0e53f415fda5f162" providerId="LiveId" clId="{7C9CBFCD-5B51-4CC3-AF19-71B6AAC1A24B}" dt="2021-11-14T11:01:58.066" v="45" actId="26606"/>
          <ac:spMkLst>
            <pc:docMk/>
            <pc:sldMk cId="742598308" sldId="264"/>
            <ac:spMk id="13" creationId="{CB44330D-EA18-4254-AA95-EB49948539B8}"/>
          </ac:spMkLst>
        </pc:spChg>
        <pc:picChg chg="add mod">
          <ac:chgData name="Sarah Gothard" userId="0e53f415fda5f162" providerId="LiveId" clId="{7C9CBFCD-5B51-4CC3-AF19-71B6AAC1A24B}" dt="2021-11-14T11:02:11.411" v="46" actId="27614"/>
          <ac:picMkLst>
            <pc:docMk/>
            <pc:sldMk cId="742598308" sldId="264"/>
            <ac:picMk id="6" creationId="{B7A69BBB-F179-46D1-8D58-107E9B545B27}"/>
          </ac:picMkLst>
        </pc:picChg>
      </pc:sldChg>
      <pc:sldChg chg="add del">
        <pc:chgData name="Sarah Gothard" userId="0e53f415fda5f162" providerId="LiveId" clId="{7C9CBFCD-5B51-4CC3-AF19-71B6AAC1A24B}" dt="2021-11-14T03:21:22.551" v="9" actId="47"/>
        <pc:sldMkLst>
          <pc:docMk/>
          <pc:sldMk cId="1619731540" sldId="264"/>
        </pc:sldMkLst>
      </pc:sldChg>
      <pc:sldChg chg="add del">
        <pc:chgData name="Sarah Gothard" userId="0e53f415fda5f162" providerId="LiveId" clId="{7C9CBFCD-5B51-4CC3-AF19-71B6AAC1A24B}" dt="2021-11-14T03:21:22.551" v="9" actId="47"/>
        <pc:sldMkLst>
          <pc:docMk/>
          <pc:sldMk cId="1493321265" sldId="265"/>
        </pc:sldMkLst>
      </pc:sldChg>
      <pc:sldChg chg="addSp delSp modSp new mod setBg">
        <pc:chgData name="Sarah Gothard" userId="0e53f415fda5f162" providerId="LiveId" clId="{7C9CBFCD-5B51-4CC3-AF19-71B6AAC1A24B}" dt="2021-11-14T11:02:15.607" v="49" actId="26606"/>
        <pc:sldMkLst>
          <pc:docMk/>
          <pc:sldMk cId="4138518992" sldId="265"/>
        </pc:sldMkLst>
        <pc:spChg chg="del">
          <ac:chgData name="Sarah Gothard" userId="0e53f415fda5f162" providerId="LiveId" clId="{7C9CBFCD-5B51-4CC3-AF19-71B6AAC1A24B}" dt="2021-11-14T11:02:15.607" v="49" actId="26606"/>
          <ac:spMkLst>
            <pc:docMk/>
            <pc:sldMk cId="4138518992" sldId="265"/>
            <ac:spMk id="2" creationId="{70202D4F-42E5-418B-8255-C06FCC1E4E26}"/>
          </ac:spMkLst>
        </pc:spChg>
        <pc:spChg chg="del">
          <ac:chgData name="Sarah Gothard" userId="0e53f415fda5f162" providerId="LiveId" clId="{7C9CBFCD-5B51-4CC3-AF19-71B6AAC1A24B}" dt="2021-11-14T11:02:15.607" v="49" actId="26606"/>
          <ac:spMkLst>
            <pc:docMk/>
            <pc:sldMk cId="4138518992" sldId="265"/>
            <ac:spMk id="3" creationId="{36141B84-F95B-49E2-98F8-4DFE452343E2}"/>
          </ac:spMkLst>
        </pc:spChg>
        <pc:spChg chg="mod ord">
          <ac:chgData name="Sarah Gothard" userId="0e53f415fda5f162" providerId="LiveId" clId="{7C9CBFCD-5B51-4CC3-AF19-71B6AAC1A24B}" dt="2021-11-14T11:02:15.607" v="49" actId="26606"/>
          <ac:spMkLst>
            <pc:docMk/>
            <pc:sldMk cId="4138518992" sldId="265"/>
            <ac:spMk id="4" creationId="{1B42BBE8-DF81-4DDB-935D-0D8E8B26408C}"/>
          </ac:spMkLst>
        </pc:spChg>
        <pc:spChg chg="add">
          <ac:chgData name="Sarah Gothard" userId="0e53f415fda5f162" providerId="LiveId" clId="{7C9CBFCD-5B51-4CC3-AF19-71B6AAC1A24B}" dt="2021-11-14T11:02:15.607" v="49" actId="26606"/>
          <ac:spMkLst>
            <pc:docMk/>
            <pc:sldMk cId="4138518992" sldId="265"/>
            <ac:spMk id="11" creationId="{32BC26D8-82FB-445E-AA49-62A77D7C1EE0}"/>
          </ac:spMkLst>
        </pc:spChg>
        <pc:spChg chg="add">
          <ac:chgData name="Sarah Gothard" userId="0e53f415fda5f162" providerId="LiveId" clId="{7C9CBFCD-5B51-4CC3-AF19-71B6AAC1A24B}" dt="2021-11-14T11:02:15.607" v="49" actId="26606"/>
          <ac:spMkLst>
            <pc:docMk/>
            <pc:sldMk cId="4138518992" sldId="265"/>
            <ac:spMk id="13" creationId="{CB44330D-EA18-4254-AA95-EB49948539B8}"/>
          </ac:spMkLst>
        </pc:spChg>
        <pc:picChg chg="add mod">
          <ac:chgData name="Sarah Gothard" userId="0e53f415fda5f162" providerId="LiveId" clId="{7C9CBFCD-5B51-4CC3-AF19-71B6AAC1A24B}" dt="2021-11-14T11:02:15.607" v="49" actId="26606"/>
          <ac:picMkLst>
            <pc:docMk/>
            <pc:sldMk cId="4138518992" sldId="265"/>
            <ac:picMk id="6" creationId="{3ABC568D-677D-45C4-B1DE-01B8BAB0B740}"/>
          </ac:picMkLst>
        </pc:picChg>
      </pc:sldChg>
      <pc:sldChg chg="addSp delSp modSp new mod setBg">
        <pc:chgData name="Sarah Gothard" userId="0e53f415fda5f162" providerId="LiveId" clId="{7C9CBFCD-5B51-4CC3-AF19-71B6AAC1A24B}" dt="2021-11-14T11:03:16.983" v="57" actId="27614"/>
        <pc:sldMkLst>
          <pc:docMk/>
          <pc:sldMk cId="674805978" sldId="266"/>
        </pc:sldMkLst>
        <pc:spChg chg="del">
          <ac:chgData name="Sarah Gothard" userId="0e53f415fda5f162" providerId="LiveId" clId="{7C9CBFCD-5B51-4CC3-AF19-71B6AAC1A24B}" dt="2021-11-14T11:03:15.468" v="56" actId="26606"/>
          <ac:spMkLst>
            <pc:docMk/>
            <pc:sldMk cId="674805978" sldId="266"/>
            <ac:spMk id="2" creationId="{51905F1A-ED3F-4C2F-A807-32A1C45156BA}"/>
          </ac:spMkLst>
        </pc:spChg>
        <pc:spChg chg="del">
          <ac:chgData name="Sarah Gothard" userId="0e53f415fda5f162" providerId="LiveId" clId="{7C9CBFCD-5B51-4CC3-AF19-71B6AAC1A24B}" dt="2021-11-14T11:03:15.468" v="56" actId="26606"/>
          <ac:spMkLst>
            <pc:docMk/>
            <pc:sldMk cId="674805978" sldId="266"/>
            <ac:spMk id="3" creationId="{592F1394-2D57-4CC3-8B61-EA47C9F402A6}"/>
          </ac:spMkLst>
        </pc:spChg>
        <pc:spChg chg="mod ord">
          <ac:chgData name="Sarah Gothard" userId="0e53f415fda5f162" providerId="LiveId" clId="{7C9CBFCD-5B51-4CC3-AF19-71B6AAC1A24B}" dt="2021-11-14T11:03:15.468" v="56" actId="26606"/>
          <ac:spMkLst>
            <pc:docMk/>
            <pc:sldMk cId="674805978" sldId="266"/>
            <ac:spMk id="4" creationId="{4940B0B2-4D13-4630-A7AB-3DD14B1AF2BD}"/>
          </ac:spMkLst>
        </pc:spChg>
        <pc:spChg chg="add">
          <ac:chgData name="Sarah Gothard" userId="0e53f415fda5f162" providerId="LiveId" clId="{7C9CBFCD-5B51-4CC3-AF19-71B6AAC1A24B}" dt="2021-11-14T11:03:15.468" v="56" actId="26606"/>
          <ac:spMkLst>
            <pc:docMk/>
            <pc:sldMk cId="674805978" sldId="266"/>
            <ac:spMk id="11" creationId="{32BC26D8-82FB-445E-AA49-62A77D7C1EE0}"/>
          </ac:spMkLst>
        </pc:spChg>
        <pc:spChg chg="add">
          <ac:chgData name="Sarah Gothard" userId="0e53f415fda5f162" providerId="LiveId" clId="{7C9CBFCD-5B51-4CC3-AF19-71B6AAC1A24B}" dt="2021-11-14T11:03:15.468" v="56" actId="26606"/>
          <ac:spMkLst>
            <pc:docMk/>
            <pc:sldMk cId="674805978" sldId="266"/>
            <ac:spMk id="13" creationId="{CB44330D-EA18-4254-AA95-EB49948539B8}"/>
          </ac:spMkLst>
        </pc:spChg>
        <pc:picChg chg="add mod">
          <ac:chgData name="Sarah Gothard" userId="0e53f415fda5f162" providerId="LiveId" clId="{7C9CBFCD-5B51-4CC3-AF19-71B6AAC1A24B}" dt="2021-11-14T11:03:16.983" v="57" actId="27614"/>
          <ac:picMkLst>
            <pc:docMk/>
            <pc:sldMk cId="674805978" sldId="266"/>
            <ac:picMk id="6" creationId="{8DCD9587-3823-4579-B81A-327A85B59837}"/>
          </ac:picMkLst>
        </pc:picChg>
      </pc:sldChg>
      <pc:sldChg chg="add del">
        <pc:chgData name="Sarah Gothard" userId="0e53f415fda5f162" providerId="LiveId" clId="{7C9CBFCD-5B51-4CC3-AF19-71B6AAC1A24B}" dt="2021-11-14T03:21:22.551" v="9" actId="47"/>
        <pc:sldMkLst>
          <pc:docMk/>
          <pc:sldMk cId="1755550109" sldId="266"/>
        </pc:sldMkLst>
      </pc:sldChg>
      <pc:sldChg chg="addSp delSp modSp new mod setBg">
        <pc:chgData name="Sarah Gothard" userId="0e53f415fda5f162" providerId="LiveId" clId="{7C9CBFCD-5B51-4CC3-AF19-71B6AAC1A24B}" dt="2021-11-14T11:03:34.232" v="61" actId="27614"/>
        <pc:sldMkLst>
          <pc:docMk/>
          <pc:sldMk cId="2491093787" sldId="267"/>
        </pc:sldMkLst>
        <pc:spChg chg="del">
          <ac:chgData name="Sarah Gothard" userId="0e53f415fda5f162" providerId="LiveId" clId="{7C9CBFCD-5B51-4CC3-AF19-71B6AAC1A24B}" dt="2021-11-14T11:03:32.568" v="60" actId="26606"/>
          <ac:spMkLst>
            <pc:docMk/>
            <pc:sldMk cId="2491093787" sldId="267"/>
            <ac:spMk id="2" creationId="{2492342E-08F5-44E0-9672-DB95442244DF}"/>
          </ac:spMkLst>
        </pc:spChg>
        <pc:spChg chg="del">
          <ac:chgData name="Sarah Gothard" userId="0e53f415fda5f162" providerId="LiveId" clId="{7C9CBFCD-5B51-4CC3-AF19-71B6AAC1A24B}" dt="2021-11-14T11:03:32.568" v="60" actId="26606"/>
          <ac:spMkLst>
            <pc:docMk/>
            <pc:sldMk cId="2491093787" sldId="267"/>
            <ac:spMk id="3" creationId="{A2EF4163-86DA-4752-951D-DDF7E4E1A872}"/>
          </ac:spMkLst>
        </pc:spChg>
        <pc:spChg chg="mod ord">
          <ac:chgData name="Sarah Gothard" userId="0e53f415fda5f162" providerId="LiveId" clId="{7C9CBFCD-5B51-4CC3-AF19-71B6AAC1A24B}" dt="2021-11-14T11:03:32.568" v="60" actId="26606"/>
          <ac:spMkLst>
            <pc:docMk/>
            <pc:sldMk cId="2491093787" sldId="267"/>
            <ac:spMk id="4" creationId="{5AC2E132-0068-4236-88C6-C2BE0E01BAF4}"/>
          </ac:spMkLst>
        </pc:spChg>
        <pc:spChg chg="add">
          <ac:chgData name="Sarah Gothard" userId="0e53f415fda5f162" providerId="LiveId" clId="{7C9CBFCD-5B51-4CC3-AF19-71B6AAC1A24B}" dt="2021-11-14T11:03:32.568" v="60" actId="26606"/>
          <ac:spMkLst>
            <pc:docMk/>
            <pc:sldMk cId="2491093787" sldId="267"/>
            <ac:spMk id="11" creationId="{32BC26D8-82FB-445E-AA49-62A77D7C1EE0}"/>
          </ac:spMkLst>
        </pc:spChg>
        <pc:spChg chg="add">
          <ac:chgData name="Sarah Gothard" userId="0e53f415fda5f162" providerId="LiveId" clId="{7C9CBFCD-5B51-4CC3-AF19-71B6AAC1A24B}" dt="2021-11-14T11:03:32.568" v="60" actId="26606"/>
          <ac:spMkLst>
            <pc:docMk/>
            <pc:sldMk cId="2491093787" sldId="267"/>
            <ac:spMk id="13" creationId="{CB44330D-EA18-4254-AA95-EB49948539B8}"/>
          </ac:spMkLst>
        </pc:spChg>
        <pc:picChg chg="add mod">
          <ac:chgData name="Sarah Gothard" userId="0e53f415fda5f162" providerId="LiveId" clId="{7C9CBFCD-5B51-4CC3-AF19-71B6AAC1A24B}" dt="2021-11-14T11:03:34.232" v="61" actId="27614"/>
          <ac:picMkLst>
            <pc:docMk/>
            <pc:sldMk cId="2491093787" sldId="267"/>
            <ac:picMk id="6" creationId="{007819E8-980C-4DB5-9982-59217AC14F66}"/>
          </ac:picMkLst>
        </pc:picChg>
      </pc:sldChg>
      <pc:sldChg chg="add del">
        <pc:chgData name="Sarah Gothard" userId="0e53f415fda5f162" providerId="LiveId" clId="{7C9CBFCD-5B51-4CC3-AF19-71B6AAC1A24B}" dt="2021-11-14T03:21:22.551" v="9" actId="47"/>
        <pc:sldMkLst>
          <pc:docMk/>
          <pc:sldMk cId="3457579035" sldId="267"/>
        </pc:sldMkLst>
      </pc:sldChg>
      <pc:sldChg chg="add del">
        <pc:chgData name="Sarah Gothard" userId="0e53f415fda5f162" providerId="LiveId" clId="{7C9CBFCD-5B51-4CC3-AF19-71B6AAC1A24B}" dt="2021-11-14T03:21:22.551" v="9" actId="47"/>
        <pc:sldMkLst>
          <pc:docMk/>
          <pc:sldMk cId="3147170178" sldId="268"/>
        </pc:sldMkLst>
      </pc:sldChg>
      <pc:sldChg chg="addSp delSp modSp new mod setBg">
        <pc:chgData name="Sarah Gothard" userId="0e53f415fda5f162" providerId="LiveId" clId="{7C9CBFCD-5B51-4CC3-AF19-71B6AAC1A24B}" dt="2021-11-14T11:04:12.012" v="65" actId="27614"/>
        <pc:sldMkLst>
          <pc:docMk/>
          <pc:sldMk cId="3644827233" sldId="268"/>
        </pc:sldMkLst>
        <pc:spChg chg="del">
          <ac:chgData name="Sarah Gothard" userId="0e53f415fda5f162" providerId="LiveId" clId="{7C9CBFCD-5B51-4CC3-AF19-71B6AAC1A24B}" dt="2021-11-14T11:03:55.289" v="64" actId="26606"/>
          <ac:spMkLst>
            <pc:docMk/>
            <pc:sldMk cId="3644827233" sldId="268"/>
            <ac:spMk id="2" creationId="{3761CC0A-4AF8-40CD-8E2C-B212EF65B339}"/>
          </ac:spMkLst>
        </pc:spChg>
        <pc:spChg chg="del">
          <ac:chgData name="Sarah Gothard" userId="0e53f415fda5f162" providerId="LiveId" clId="{7C9CBFCD-5B51-4CC3-AF19-71B6AAC1A24B}" dt="2021-11-14T11:03:55.289" v="64" actId="26606"/>
          <ac:spMkLst>
            <pc:docMk/>
            <pc:sldMk cId="3644827233" sldId="268"/>
            <ac:spMk id="3" creationId="{745687A6-B5F8-4425-9BAD-5BB07D98FBAC}"/>
          </ac:spMkLst>
        </pc:spChg>
        <pc:spChg chg="mod ord">
          <ac:chgData name="Sarah Gothard" userId="0e53f415fda5f162" providerId="LiveId" clId="{7C9CBFCD-5B51-4CC3-AF19-71B6AAC1A24B}" dt="2021-11-14T11:03:55.289" v="64" actId="26606"/>
          <ac:spMkLst>
            <pc:docMk/>
            <pc:sldMk cId="3644827233" sldId="268"/>
            <ac:spMk id="4" creationId="{4B7F6DAA-61CF-4592-B7AF-F694509D89FF}"/>
          </ac:spMkLst>
        </pc:spChg>
        <pc:spChg chg="add">
          <ac:chgData name="Sarah Gothard" userId="0e53f415fda5f162" providerId="LiveId" clId="{7C9CBFCD-5B51-4CC3-AF19-71B6AAC1A24B}" dt="2021-11-14T11:03:55.289" v="64" actId="26606"/>
          <ac:spMkLst>
            <pc:docMk/>
            <pc:sldMk cId="3644827233" sldId="268"/>
            <ac:spMk id="11" creationId="{32BC26D8-82FB-445E-AA49-62A77D7C1EE0}"/>
          </ac:spMkLst>
        </pc:spChg>
        <pc:spChg chg="add">
          <ac:chgData name="Sarah Gothard" userId="0e53f415fda5f162" providerId="LiveId" clId="{7C9CBFCD-5B51-4CC3-AF19-71B6AAC1A24B}" dt="2021-11-14T11:03:55.289" v="64" actId="26606"/>
          <ac:spMkLst>
            <pc:docMk/>
            <pc:sldMk cId="3644827233" sldId="268"/>
            <ac:spMk id="13" creationId="{CB44330D-EA18-4254-AA95-EB49948539B8}"/>
          </ac:spMkLst>
        </pc:spChg>
        <pc:picChg chg="add mod">
          <ac:chgData name="Sarah Gothard" userId="0e53f415fda5f162" providerId="LiveId" clId="{7C9CBFCD-5B51-4CC3-AF19-71B6AAC1A24B}" dt="2021-11-14T11:04:12.012" v="65" actId="27614"/>
          <ac:picMkLst>
            <pc:docMk/>
            <pc:sldMk cId="3644827233" sldId="268"/>
            <ac:picMk id="6" creationId="{C9E3CF5A-4852-4B17-9D42-BCBC3C06D1F5}"/>
          </ac:picMkLst>
        </pc:picChg>
      </pc:sldChg>
      <pc:sldChg chg="add del">
        <pc:chgData name="Sarah Gothard" userId="0e53f415fda5f162" providerId="LiveId" clId="{7C9CBFCD-5B51-4CC3-AF19-71B6AAC1A24B}" dt="2021-11-14T03:21:22.551" v="9" actId="47"/>
        <pc:sldMkLst>
          <pc:docMk/>
          <pc:sldMk cId="3917636752" sldId="269"/>
        </pc:sldMkLst>
      </pc:sldChg>
      <pc:sldChg chg="modSp add del mod">
        <pc:chgData name="Sarah Gothard" userId="0e53f415fda5f162" providerId="LiveId" clId="{7C9CBFCD-5B51-4CC3-AF19-71B6AAC1A24B}" dt="2021-11-14T03:21:22.551" v="9" actId="47"/>
        <pc:sldMkLst>
          <pc:docMk/>
          <pc:sldMk cId="3215236199" sldId="270"/>
        </pc:sldMkLst>
        <pc:picChg chg="mod">
          <ac:chgData name="Sarah Gothard" userId="0e53f415fda5f162" providerId="LiveId" clId="{7C9CBFCD-5B51-4CC3-AF19-71B6AAC1A24B}" dt="2021-11-14T03:20:48.119" v="1" actId="962"/>
          <ac:picMkLst>
            <pc:docMk/>
            <pc:sldMk cId="3215236199" sldId="270"/>
            <ac:picMk id="6" creationId="{9C82EE7D-5730-4AAC-BA3E-F3063FAE252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2</a:t>
            </a:fld>
            <a:endParaRPr lang="en-US"/>
          </a:p>
        </p:txBody>
      </p:sp>
    </p:spTree>
    <p:extLst>
      <p:ext uri="{BB962C8B-B14F-4D97-AF65-F5344CB8AC3E}">
        <p14:creationId xmlns:p14="http://schemas.microsoft.com/office/powerpoint/2010/main" val="1354412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2159617D-CBE5-46DF-9E34-1F5F1065681F}" type="datetime1">
              <a:rPr lang="en-US" smtClean="0"/>
              <a:t>11/14/2021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74B8B078-F18B-45FE-A905-B152D9BD89E8}" type="datetime1">
              <a:rPr lang="en-US" smtClean="0"/>
              <a:t>11/14/2021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2EFF6738-0E3B-472A-AB81-DC558B5FA0F2}" type="datetime1">
              <a:rPr lang="en-US" smtClean="0"/>
              <a:t>11/14/2021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102519-AF84-4054-B233-DCFF4881003A}" type="datetime1">
              <a:rPr lang="en-US" smtClean="0"/>
              <a:t>11/14/2021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31F42CDF-40F5-4A8C-A653-943A257588FF}" type="datetime1">
              <a:rPr lang="en-US" smtClean="0"/>
              <a:t>11/14/2021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54247E1E-95A2-4677-9ACB-7A22AC8A606B}" type="datetime1">
              <a:rPr lang="en-US" smtClean="0"/>
              <a:t>11/14/2021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81D427AC-9B82-48DB-AE6C-E760ACF217EA}" type="datetime1">
              <a:rPr lang="en-US" smtClean="0"/>
              <a:t>11/14/2021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C743423-8DA6-470E-BC41-C9B952ABFEE1}" type="datetime1">
              <a:rPr lang="en-US" smtClean="0"/>
              <a:t>11/14/2021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00ED8997-DD99-4066-8C1A-6057F84A5348}" type="datetime1">
              <a:rPr lang="en-US" smtClean="0"/>
              <a:t>11/14/2021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10F9E358-076F-426F-9710-57224A7C3F78}" type="datetime1">
              <a:rPr lang="en-US" smtClean="0"/>
              <a:t>11/14/2021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31E3C16A-0A29-4BAC-AD52-D50CC487D18A}" type="datetime1">
              <a:rPr lang="en-US" smtClean="0"/>
              <a:t>11/14/2021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864C1-C0B4-4028-8B66-765D30B42839}" type="datetime1">
              <a:rPr lang="en-US" smtClean="0"/>
              <a:t>11/14/2021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21160E7-78FF-48CD-A5B4-4AF5B60DB48A}"/>
              </a:ext>
            </a:extLst>
          </p:cNvPr>
          <p:cNvPicPr>
            <a:picLocks noChangeAspect="1"/>
          </p:cNvPicPr>
          <p:nvPr/>
        </p:nvPicPr>
        <p:blipFill>
          <a:blip r:embed="rId3"/>
          <a:stretch>
            <a:fillRect/>
          </a:stretch>
        </p:blipFill>
        <p:spPr>
          <a:xfrm>
            <a:off x="643467" y="2679277"/>
            <a:ext cx="10905066" cy="1499446"/>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58EE090-5D5F-48C1-9CF6-874313493008}"/>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709F6FE-C561-41F0-90D7-8F6783AD25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84600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4FC220F7-6ED2-4437-9EBC-E0F98F5A3369}"/>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054FCBF-9722-4D58-A367-E4CEB66FE1B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6022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D2A60A-E92E-4C5B-B0C9-3A4569D8C268}"/>
              </a:ext>
            </a:extLst>
          </p:cNvPr>
          <p:cNvPicPr>
            <a:picLocks noChangeAspect="1"/>
          </p:cNvPicPr>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90725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58EE090-5D5F-48C1-9CF6-874313493008}"/>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709F6FE-C561-41F0-90D7-8F6783AD25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2950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EFE68683-FA32-4DCB-874F-36B0753A489F}"/>
              </a:ext>
            </a:extLst>
          </p:cNvPr>
          <p:cNvPicPr>
            <a:picLocks noGrp="1" noChangeAspect="1"/>
          </p:cNvPicPr>
          <p:nvPr>
            <p:ph idx="1"/>
          </p:nvPr>
        </p:nvPicPr>
        <p:blipFill>
          <a:blip r:embed="rId3"/>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2054FCBF-9722-4D58-A367-E4CEB66FE1B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5516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D2A60A-E92E-4C5B-B0C9-3A4569D8C268}"/>
              </a:ext>
            </a:extLst>
          </p:cNvPr>
          <p:cNvPicPr>
            <a:picLocks noChangeAspect="1"/>
          </p:cNvPicPr>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58EE090-5D5F-48C1-9CF6-874313493008}"/>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709F6FE-C561-41F0-90D7-8F6783AD25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1851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B8CD59AC-82B8-458E-B909-1BC5AB468310}"/>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054FCBF-9722-4D58-A367-E4CEB66FE1B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89701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D2A60A-E92E-4C5B-B0C9-3A4569D8C268}"/>
              </a:ext>
            </a:extLst>
          </p:cNvPr>
          <p:cNvPicPr>
            <a:picLocks noChangeAspect="1"/>
          </p:cNvPicPr>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4275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58EE090-5D5F-48C1-9CF6-874313493008}"/>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709F6FE-C561-41F0-90D7-8F6783AD25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4545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a:extLst>
              <a:ext uri="{FF2B5EF4-FFF2-40B4-BE49-F238E27FC236}">
                <a16:creationId xmlns:a16="http://schemas.microsoft.com/office/drawing/2014/main" id="{9A3329CF-5C48-4228-A4DB-15CFBEB4D723}"/>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2054FCBF-9722-4D58-A367-E4CEB66FE1B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0961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D2A60A-E92E-4C5B-B0C9-3A4569D8C268}"/>
              </a:ext>
            </a:extLst>
          </p:cNvPr>
          <p:cNvPicPr>
            <a:picLocks noChangeAspect="1"/>
          </p:cNvPicPr>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66501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TotalTime>
  <Words>70</Words>
  <Application>Microsoft Office PowerPoint</Application>
  <PresentationFormat>Widescreen</PresentationFormat>
  <Paragraphs>16</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7</cp:revision>
  <dcterms:created xsi:type="dcterms:W3CDTF">2021-03-05T00:09:04Z</dcterms:created>
  <dcterms:modified xsi:type="dcterms:W3CDTF">2021-11-14T11:44:42Z</dcterms:modified>
</cp:coreProperties>
</file>