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2" r:id="rId4"/>
    <p:sldId id="259" r:id="rId5"/>
    <p:sldId id="263" r:id="rId6"/>
    <p:sldId id="260" r:id="rId7"/>
    <p:sldId id="264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8" d="100"/>
          <a:sy n="68" d="100"/>
        </p:scale>
        <p:origin x="6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0BFB4E-CB3F-6E89-FE22-65673334F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7090F58-0024-68E2-22B5-7975DA3BE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36C867-9A67-821B-DE3F-D2543B472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312C14-0A4A-D329-1179-574AC351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7927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131C67-4272-DE31-2FB7-1873B78D84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D3DEB2-BC01-6304-1BFD-EDACC3B1F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53185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36C867-9A67-821B-DE3F-D2543B472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312C14-0A4A-D329-1179-574AC351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02314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EBB3405-4A3E-0C52-FE7A-B4C03ECE5D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DC35F-6B66-7B8B-4AA3-33DF1D511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11472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36C867-9A67-821B-DE3F-D2543B472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312C14-0A4A-D329-1179-574AC351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6324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E31C763-4D66-2607-3F7C-9F91897D57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D28D9-A530-3B25-54CA-D21A0FA6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1585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36C867-9A67-821B-DE3F-D2543B472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312C14-0A4A-D329-1179-574AC351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3544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8</cp:revision>
  <dcterms:created xsi:type="dcterms:W3CDTF">2019-12-31T20:25:24Z</dcterms:created>
  <dcterms:modified xsi:type="dcterms:W3CDTF">2024-01-15T14:57:55Z</dcterms:modified>
</cp:coreProperties>
</file>