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7"/>
  </p:notesMasterIdLst>
  <p:handoutMasterIdLst>
    <p:handoutMasterId r:id="rId8"/>
  </p:handoutMasterIdLst>
  <p:sldIdLst>
    <p:sldId id="256" r:id="rId2"/>
    <p:sldId id="279" r:id="rId3"/>
    <p:sldId id="280" r:id="rId4"/>
    <p:sldId id="281" r:id="rId5"/>
    <p:sldId id="28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D1226D-AD14-47A1-B973-CB964ECB72F5}" v="1" dt="2023-06-04T19:17:17.786"/>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1160" autoAdjust="0"/>
  </p:normalViewPr>
  <p:slideViewPr>
    <p:cSldViewPr snapToGrid="0" showGuides="1">
      <p:cViewPr varScale="1">
        <p:scale>
          <a:sx n="67" d="100"/>
          <a:sy n="67" d="100"/>
        </p:scale>
        <p:origin x="68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thard, Sarah" userId="b3c7c963-97aa-4aaf-8542-449c1f192d82" providerId="ADAL" clId="{F5D1226D-AD14-47A1-B973-CB964ECB72F5}"/>
    <pc:docChg chg="custSel addSld delSld modSld">
      <pc:chgData name="Gothard, Sarah" userId="b3c7c963-97aa-4aaf-8542-449c1f192d82" providerId="ADAL" clId="{F5D1226D-AD14-47A1-B973-CB964ECB72F5}" dt="2023-06-04T18:40:17.306" v="15" actId="26606"/>
      <pc:docMkLst>
        <pc:docMk/>
      </pc:docMkLst>
      <pc:sldChg chg="addSp delSp modSp mod">
        <pc:chgData name="Gothard, Sarah" userId="b3c7c963-97aa-4aaf-8542-449c1f192d82" providerId="ADAL" clId="{F5D1226D-AD14-47A1-B973-CB964ECB72F5}" dt="2023-06-04T18:39:18.597" v="2" actId="26606"/>
        <pc:sldMkLst>
          <pc:docMk/>
          <pc:sldMk cId="2910433961" sldId="256"/>
        </pc:sldMkLst>
        <pc:spChg chg="mod ord">
          <ac:chgData name="Gothard, Sarah" userId="b3c7c963-97aa-4aaf-8542-449c1f192d82" providerId="ADAL" clId="{F5D1226D-AD14-47A1-B973-CB964ECB72F5}" dt="2023-06-04T18:39:18.597" v="2" actId="26606"/>
          <ac:spMkLst>
            <pc:docMk/>
            <pc:sldMk cId="2910433961" sldId="256"/>
            <ac:spMk id="4" creationId="{FD60A99A-3D3E-41F4-8FB2-F58BC94B1563}"/>
          </ac:spMkLst>
        </pc:spChg>
        <pc:spChg chg="del">
          <ac:chgData name="Gothard, Sarah" userId="b3c7c963-97aa-4aaf-8542-449c1f192d82" providerId="ADAL" clId="{F5D1226D-AD14-47A1-B973-CB964ECB72F5}" dt="2023-06-04T18:39:18.597" v="2" actId="26606"/>
          <ac:spMkLst>
            <pc:docMk/>
            <pc:sldMk cId="2910433961" sldId="256"/>
            <ac:spMk id="225" creationId="{32BC26D8-82FB-445E-AA49-62A77D7C1EE0}"/>
          </ac:spMkLst>
        </pc:spChg>
        <pc:spChg chg="del">
          <ac:chgData name="Gothard, Sarah" userId="b3c7c963-97aa-4aaf-8542-449c1f192d82" providerId="ADAL" clId="{F5D1226D-AD14-47A1-B973-CB964ECB72F5}" dt="2023-06-04T18:39:18.597" v="2" actId="26606"/>
          <ac:spMkLst>
            <pc:docMk/>
            <pc:sldMk cId="2910433961" sldId="256"/>
            <ac:spMk id="227" creationId="{CB44330D-EA18-4254-AA95-EB49948539B8}"/>
          </ac:spMkLst>
        </pc:spChg>
        <pc:spChg chg="add">
          <ac:chgData name="Gothard, Sarah" userId="b3c7c963-97aa-4aaf-8542-449c1f192d82" providerId="ADAL" clId="{F5D1226D-AD14-47A1-B973-CB964ECB72F5}" dt="2023-06-04T18:39:18.597" v="2" actId="26606"/>
          <ac:spMkLst>
            <pc:docMk/>
            <pc:sldMk cId="2910433961" sldId="256"/>
            <ac:spMk id="232" creationId="{01D0AF59-99C3-4251-AB9A-C966C6AD4400}"/>
          </ac:spMkLst>
        </pc:spChg>
        <pc:spChg chg="add">
          <ac:chgData name="Gothard, Sarah" userId="b3c7c963-97aa-4aaf-8542-449c1f192d82" providerId="ADAL" clId="{F5D1226D-AD14-47A1-B973-CB964ECB72F5}" dt="2023-06-04T18:39:18.597" v="2" actId="26606"/>
          <ac:spMkLst>
            <pc:docMk/>
            <pc:sldMk cId="2910433961" sldId="256"/>
            <ac:spMk id="234" creationId="{1855405F-37A2-4869-9154-F8BE3BECE6C3}"/>
          </ac:spMkLst>
        </pc:spChg>
        <pc:picChg chg="add mod">
          <ac:chgData name="Gothard, Sarah" userId="b3c7c963-97aa-4aaf-8542-449c1f192d82" providerId="ADAL" clId="{F5D1226D-AD14-47A1-B973-CB964ECB72F5}" dt="2023-06-04T18:39:18.597" v="2" actId="26606"/>
          <ac:picMkLst>
            <pc:docMk/>
            <pc:sldMk cId="2910433961" sldId="256"/>
            <ac:picMk id="3" creationId="{51FED8FE-4B57-EC21-F468-383539C8F642}"/>
          </ac:picMkLst>
        </pc:picChg>
        <pc:picChg chg="del">
          <ac:chgData name="Gothard, Sarah" userId="b3c7c963-97aa-4aaf-8542-449c1f192d82" providerId="ADAL" clId="{F5D1226D-AD14-47A1-B973-CB964ECB72F5}" dt="2023-06-04T18:39:11.981" v="0" actId="478"/>
          <ac:picMkLst>
            <pc:docMk/>
            <pc:sldMk cId="2910433961" sldId="256"/>
            <ac:picMk id="5" creationId="{7D322F6A-3341-EED7-85D2-6789A40745E5}"/>
          </ac:picMkLst>
        </pc:picChg>
      </pc:sldChg>
      <pc:sldChg chg="addSp delSp modSp mod">
        <pc:chgData name="Gothard, Sarah" userId="b3c7c963-97aa-4aaf-8542-449c1f192d82" providerId="ADAL" clId="{F5D1226D-AD14-47A1-B973-CB964ECB72F5}" dt="2023-06-04T18:39:36.281" v="6" actId="26606"/>
        <pc:sldMkLst>
          <pc:docMk/>
          <pc:sldMk cId="1750855004" sldId="279"/>
        </pc:sldMkLst>
        <pc:spChg chg="mod ord">
          <ac:chgData name="Gothard, Sarah" userId="b3c7c963-97aa-4aaf-8542-449c1f192d82" providerId="ADAL" clId="{F5D1226D-AD14-47A1-B973-CB964ECB72F5}" dt="2023-06-04T18:39:36.281" v="6" actId="26606"/>
          <ac:spMkLst>
            <pc:docMk/>
            <pc:sldMk cId="1750855004" sldId="279"/>
            <ac:spMk id="4" creationId="{6DC069F0-920D-C622-F91B-E4EC82237E37}"/>
          </ac:spMkLst>
        </pc:spChg>
        <pc:spChg chg="del">
          <ac:chgData name="Gothard, Sarah" userId="b3c7c963-97aa-4aaf-8542-449c1f192d82" providerId="ADAL" clId="{F5D1226D-AD14-47A1-B973-CB964ECB72F5}" dt="2023-06-04T18:39:36.281" v="6" actId="26606"/>
          <ac:spMkLst>
            <pc:docMk/>
            <pc:sldMk cId="1750855004" sldId="279"/>
            <ac:spMk id="53" creationId="{32BC26D8-82FB-445E-AA49-62A77D7C1EE0}"/>
          </ac:spMkLst>
        </pc:spChg>
        <pc:spChg chg="del">
          <ac:chgData name="Gothard, Sarah" userId="b3c7c963-97aa-4aaf-8542-449c1f192d82" providerId="ADAL" clId="{F5D1226D-AD14-47A1-B973-CB964ECB72F5}" dt="2023-06-04T18:39:36.281" v="6" actId="26606"/>
          <ac:spMkLst>
            <pc:docMk/>
            <pc:sldMk cId="1750855004" sldId="279"/>
            <ac:spMk id="55" creationId="{CB44330D-EA18-4254-AA95-EB49948539B8}"/>
          </ac:spMkLst>
        </pc:spChg>
        <pc:spChg chg="add">
          <ac:chgData name="Gothard, Sarah" userId="b3c7c963-97aa-4aaf-8542-449c1f192d82" providerId="ADAL" clId="{F5D1226D-AD14-47A1-B973-CB964ECB72F5}" dt="2023-06-04T18:39:36.281" v="6" actId="26606"/>
          <ac:spMkLst>
            <pc:docMk/>
            <pc:sldMk cId="1750855004" sldId="279"/>
            <ac:spMk id="60" creationId="{01D0AF59-99C3-4251-AB9A-C966C6AD4400}"/>
          </ac:spMkLst>
        </pc:spChg>
        <pc:spChg chg="add">
          <ac:chgData name="Gothard, Sarah" userId="b3c7c963-97aa-4aaf-8542-449c1f192d82" providerId="ADAL" clId="{F5D1226D-AD14-47A1-B973-CB964ECB72F5}" dt="2023-06-04T18:39:36.281" v="6" actId="26606"/>
          <ac:spMkLst>
            <pc:docMk/>
            <pc:sldMk cId="1750855004" sldId="279"/>
            <ac:spMk id="62" creationId="{1855405F-37A2-4869-9154-F8BE3BECE6C3}"/>
          </ac:spMkLst>
        </pc:spChg>
        <pc:picChg chg="add mod">
          <ac:chgData name="Gothard, Sarah" userId="b3c7c963-97aa-4aaf-8542-449c1f192d82" providerId="ADAL" clId="{F5D1226D-AD14-47A1-B973-CB964ECB72F5}" dt="2023-06-04T18:39:36.281" v="6" actId="26606"/>
          <ac:picMkLst>
            <pc:docMk/>
            <pc:sldMk cId="1750855004" sldId="279"/>
            <ac:picMk id="3" creationId="{632C20DB-0B9D-57D0-0A1D-F76D85501EB0}"/>
          </ac:picMkLst>
        </pc:picChg>
        <pc:picChg chg="del">
          <ac:chgData name="Gothard, Sarah" userId="b3c7c963-97aa-4aaf-8542-449c1f192d82" providerId="ADAL" clId="{F5D1226D-AD14-47A1-B973-CB964ECB72F5}" dt="2023-06-04T18:39:23.007" v="3" actId="478"/>
          <ac:picMkLst>
            <pc:docMk/>
            <pc:sldMk cId="1750855004" sldId="279"/>
            <ac:picMk id="7" creationId="{446EC1E6-FF72-BE16-5BAF-66CE555EAAE5}"/>
          </ac:picMkLst>
        </pc:picChg>
      </pc:sldChg>
      <pc:sldChg chg="del">
        <pc:chgData name="Gothard, Sarah" userId="b3c7c963-97aa-4aaf-8542-449c1f192d82" providerId="ADAL" clId="{F5D1226D-AD14-47A1-B973-CB964ECB72F5}" dt="2023-06-04T18:39:26.367" v="4" actId="47"/>
        <pc:sldMkLst>
          <pc:docMk/>
          <pc:sldMk cId="21875415" sldId="280"/>
        </pc:sldMkLst>
      </pc:sldChg>
      <pc:sldChg chg="addSp delSp modSp new mod setBg">
        <pc:chgData name="Gothard, Sarah" userId="b3c7c963-97aa-4aaf-8542-449c1f192d82" providerId="ADAL" clId="{F5D1226D-AD14-47A1-B973-CB964ECB72F5}" dt="2023-06-04T18:39:50.042" v="9" actId="26606"/>
        <pc:sldMkLst>
          <pc:docMk/>
          <pc:sldMk cId="3005068935" sldId="280"/>
        </pc:sldMkLst>
        <pc:spChg chg="del">
          <ac:chgData name="Gothard, Sarah" userId="b3c7c963-97aa-4aaf-8542-449c1f192d82" providerId="ADAL" clId="{F5D1226D-AD14-47A1-B973-CB964ECB72F5}" dt="2023-06-04T18:39:50.042" v="9" actId="26606"/>
          <ac:spMkLst>
            <pc:docMk/>
            <pc:sldMk cId="3005068935" sldId="280"/>
            <ac:spMk id="2" creationId="{5E603F8D-35B6-7BB8-D2BB-F95A36F86443}"/>
          </ac:spMkLst>
        </pc:spChg>
        <pc:spChg chg="del">
          <ac:chgData name="Gothard, Sarah" userId="b3c7c963-97aa-4aaf-8542-449c1f192d82" providerId="ADAL" clId="{F5D1226D-AD14-47A1-B973-CB964ECB72F5}" dt="2023-06-04T18:39:50.042" v="9" actId="26606"/>
          <ac:spMkLst>
            <pc:docMk/>
            <pc:sldMk cId="3005068935" sldId="280"/>
            <ac:spMk id="3" creationId="{51860975-BB07-6AFE-692A-C120C7F5C014}"/>
          </ac:spMkLst>
        </pc:spChg>
        <pc:spChg chg="mod ord">
          <ac:chgData name="Gothard, Sarah" userId="b3c7c963-97aa-4aaf-8542-449c1f192d82" providerId="ADAL" clId="{F5D1226D-AD14-47A1-B973-CB964ECB72F5}" dt="2023-06-04T18:39:50.042" v="9" actId="26606"/>
          <ac:spMkLst>
            <pc:docMk/>
            <pc:sldMk cId="3005068935" sldId="280"/>
            <ac:spMk id="4" creationId="{4008DF73-FA95-7445-2E9F-D8B3B618F365}"/>
          </ac:spMkLst>
        </pc:spChg>
        <pc:spChg chg="add">
          <ac:chgData name="Gothard, Sarah" userId="b3c7c963-97aa-4aaf-8542-449c1f192d82" providerId="ADAL" clId="{F5D1226D-AD14-47A1-B973-CB964ECB72F5}" dt="2023-06-04T18:39:50.042" v="9" actId="26606"/>
          <ac:spMkLst>
            <pc:docMk/>
            <pc:sldMk cId="3005068935" sldId="280"/>
            <ac:spMk id="11" creationId="{01D0AF59-99C3-4251-AB9A-C966C6AD4400}"/>
          </ac:spMkLst>
        </pc:spChg>
        <pc:spChg chg="add">
          <ac:chgData name="Gothard, Sarah" userId="b3c7c963-97aa-4aaf-8542-449c1f192d82" providerId="ADAL" clId="{F5D1226D-AD14-47A1-B973-CB964ECB72F5}" dt="2023-06-04T18:39:50.042" v="9" actId="26606"/>
          <ac:spMkLst>
            <pc:docMk/>
            <pc:sldMk cId="3005068935" sldId="280"/>
            <ac:spMk id="13" creationId="{1855405F-37A2-4869-9154-F8BE3BECE6C3}"/>
          </ac:spMkLst>
        </pc:spChg>
        <pc:picChg chg="add mod">
          <ac:chgData name="Gothard, Sarah" userId="b3c7c963-97aa-4aaf-8542-449c1f192d82" providerId="ADAL" clId="{F5D1226D-AD14-47A1-B973-CB964ECB72F5}" dt="2023-06-04T18:39:50.042" v="9" actId="26606"/>
          <ac:picMkLst>
            <pc:docMk/>
            <pc:sldMk cId="3005068935" sldId="280"/>
            <ac:picMk id="6" creationId="{A83BC56A-0F9B-4B4C-B7C6-25D1258D3335}"/>
          </ac:picMkLst>
        </pc:picChg>
      </pc:sldChg>
      <pc:sldChg chg="del">
        <pc:chgData name="Gothard, Sarah" userId="b3c7c963-97aa-4aaf-8542-449c1f192d82" providerId="ADAL" clId="{F5D1226D-AD14-47A1-B973-CB964ECB72F5}" dt="2023-06-04T18:39:26.367" v="4" actId="47"/>
        <pc:sldMkLst>
          <pc:docMk/>
          <pc:sldMk cId="888207795" sldId="281"/>
        </pc:sldMkLst>
      </pc:sldChg>
      <pc:sldChg chg="addSp delSp modSp new mod setBg">
        <pc:chgData name="Gothard, Sarah" userId="b3c7c963-97aa-4aaf-8542-449c1f192d82" providerId="ADAL" clId="{F5D1226D-AD14-47A1-B973-CB964ECB72F5}" dt="2023-06-04T18:40:03.893" v="12" actId="26606"/>
        <pc:sldMkLst>
          <pc:docMk/>
          <pc:sldMk cId="1285720977" sldId="281"/>
        </pc:sldMkLst>
        <pc:spChg chg="del">
          <ac:chgData name="Gothard, Sarah" userId="b3c7c963-97aa-4aaf-8542-449c1f192d82" providerId="ADAL" clId="{F5D1226D-AD14-47A1-B973-CB964ECB72F5}" dt="2023-06-04T18:40:03.893" v="12" actId="26606"/>
          <ac:spMkLst>
            <pc:docMk/>
            <pc:sldMk cId="1285720977" sldId="281"/>
            <ac:spMk id="2" creationId="{D458B142-F6A5-1F65-2FF4-EF0AE637BDDD}"/>
          </ac:spMkLst>
        </pc:spChg>
        <pc:spChg chg="del">
          <ac:chgData name="Gothard, Sarah" userId="b3c7c963-97aa-4aaf-8542-449c1f192d82" providerId="ADAL" clId="{F5D1226D-AD14-47A1-B973-CB964ECB72F5}" dt="2023-06-04T18:40:03.893" v="12" actId="26606"/>
          <ac:spMkLst>
            <pc:docMk/>
            <pc:sldMk cId="1285720977" sldId="281"/>
            <ac:spMk id="3" creationId="{845F6CEA-BA5B-440A-9E4B-1FBE68601B42}"/>
          </ac:spMkLst>
        </pc:spChg>
        <pc:spChg chg="mod ord">
          <ac:chgData name="Gothard, Sarah" userId="b3c7c963-97aa-4aaf-8542-449c1f192d82" providerId="ADAL" clId="{F5D1226D-AD14-47A1-B973-CB964ECB72F5}" dt="2023-06-04T18:40:03.893" v="12" actId="26606"/>
          <ac:spMkLst>
            <pc:docMk/>
            <pc:sldMk cId="1285720977" sldId="281"/>
            <ac:spMk id="4" creationId="{F4866B11-71B9-BE5B-9EFD-84A307A8F048}"/>
          </ac:spMkLst>
        </pc:spChg>
        <pc:spChg chg="add">
          <ac:chgData name="Gothard, Sarah" userId="b3c7c963-97aa-4aaf-8542-449c1f192d82" providerId="ADAL" clId="{F5D1226D-AD14-47A1-B973-CB964ECB72F5}" dt="2023-06-04T18:40:03.893" v="12" actId="26606"/>
          <ac:spMkLst>
            <pc:docMk/>
            <pc:sldMk cId="1285720977" sldId="281"/>
            <ac:spMk id="11" creationId="{01D0AF59-99C3-4251-AB9A-C966C6AD4400}"/>
          </ac:spMkLst>
        </pc:spChg>
        <pc:spChg chg="add">
          <ac:chgData name="Gothard, Sarah" userId="b3c7c963-97aa-4aaf-8542-449c1f192d82" providerId="ADAL" clId="{F5D1226D-AD14-47A1-B973-CB964ECB72F5}" dt="2023-06-04T18:40:03.893" v="12" actId="26606"/>
          <ac:spMkLst>
            <pc:docMk/>
            <pc:sldMk cId="1285720977" sldId="281"/>
            <ac:spMk id="13" creationId="{1855405F-37A2-4869-9154-F8BE3BECE6C3}"/>
          </ac:spMkLst>
        </pc:spChg>
        <pc:picChg chg="add mod">
          <ac:chgData name="Gothard, Sarah" userId="b3c7c963-97aa-4aaf-8542-449c1f192d82" providerId="ADAL" clId="{F5D1226D-AD14-47A1-B973-CB964ECB72F5}" dt="2023-06-04T18:40:03.893" v="12" actId="26606"/>
          <ac:picMkLst>
            <pc:docMk/>
            <pc:sldMk cId="1285720977" sldId="281"/>
            <ac:picMk id="6" creationId="{4B5E8F67-3C58-6F8D-04F7-832A101AA1DA}"/>
          </ac:picMkLst>
        </pc:picChg>
      </pc:sldChg>
      <pc:sldChg chg="addSp delSp modSp new mod setBg">
        <pc:chgData name="Gothard, Sarah" userId="b3c7c963-97aa-4aaf-8542-449c1f192d82" providerId="ADAL" clId="{F5D1226D-AD14-47A1-B973-CB964ECB72F5}" dt="2023-06-04T18:40:17.306" v="15" actId="26606"/>
        <pc:sldMkLst>
          <pc:docMk/>
          <pc:sldMk cId="207520652" sldId="282"/>
        </pc:sldMkLst>
        <pc:spChg chg="del">
          <ac:chgData name="Gothard, Sarah" userId="b3c7c963-97aa-4aaf-8542-449c1f192d82" providerId="ADAL" clId="{F5D1226D-AD14-47A1-B973-CB964ECB72F5}" dt="2023-06-04T18:40:17.306" v="15" actId="26606"/>
          <ac:spMkLst>
            <pc:docMk/>
            <pc:sldMk cId="207520652" sldId="282"/>
            <ac:spMk id="2" creationId="{16082D42-B2EF-66F7-088B-27491FE82791}"/>
          </ac:spMkLst>
        </pc:spChg>
        <pc:spChg chg="del">
          <ac:chgData name="Gothard, Sarah" userId="b3c7c963-97aa-4aaf-8542-449c1f192d82" providerId="ADAL" clId="{F5D1226D-AD14-47A1-B973-CB964ECB72F5}" dt="2023-06-04T18:40:17.306" v="15" actId="26606"/>
          <ac:spMkLst>
            <pc:docMk/>
            <pc:sldMk cId="207520652" sldId="282"/>
            <ac:spMk id="3" creationId="{3BC87DC4-CEDF-4330-9750-945131DD1222}"/>
          </ac:spMkLst>
        </pc:spChg>
        <pc:spChg chg="mod ord">
          <ac:chgData name="Gothard, Sarah" userId="b3c7c963-97aa-4aaf-8542-449c1f192d82" providerId="ADAL" clId="{F5D1226D-AD14-47A1-B973-CB964ECB72F5}" dt="2023-06-04T18:40:17.306" v="15" actId="26606"/>
          <ac:spMkLst>
            <pc:docMk/>
            <pc:sldMk cId="207520652" sldId="282"/>
            <ac:spMk id="4" creationId="{37615F51-15E1-4651-4613-ED7B35539B3C}"/>
          </ac:spMkLst>
        </pc:spChg>
        <pc:spChg chg="add">
          <ac:chgData name="Gothard, Sarah" userId="b3c7c963-97aa-4aaf-8542-449c1f192d82" providerId="ADAL" clId="{F5D1226D-AD14-47A1-B973-CB964ECB72F5}" dt="2023-06-04T18:40:17.306" v="15" actId="26606"/>
          <ac:spMkLst>
            <pc:docMk/>
            <pc:sldMk cId="207520652" sldId="282"/>
            <ac:spMk id="11" creationId="{01D0AF59-99C3-4251-AB9A-C966C6AD4400}"/>
          </ac:spMkLst>
        </pc:spChg>
        <pc:spChg chg="add">
          <ac:chgData name="Gothard, Sarah" userId="b3c7c963-97aa-4aaf-8542-449c1f192d82" providerId="ADAL" clId="{F5D1226D-AD14-47A1-B973-CB964ECB72F5}" dt="2023-06-04T18:40:17.306" v="15" actId="26606"/>
          <ac:spMkLst>
            <pc:docMk/>
            <pc:sldMk cId="207520652" sldId="282"/>
            <ac:spMk id="13" creationId="{1855405F-37A2-4869-9154-F8BE3BECE6C3}"/>
          </ac:spMkLst>
        </pc:spChg>
        <pc:picChg chg="add mod">
          <ac:chgData name="Gothard, Sarah" userId="b3c7c963-97aa-4aaf-8542-449c1f192d82" providerId="ADAL" clId="{F5D1226D-AD14-47A1-B973-CB964ECB72F5}" dt="2023-06-04T18:40:17.306" v="15" actId="26606"/>
          <ac:picMkLst>
            <pc:docMk/>
            <pc:sldMk cId="207520652" sldId="282"/>
            <ac:picMk id="6" creationId="{2E038D77-9489-1D35-CA40-4C03481B7709}"/>
          </ac:picMkLst>
        </pc:picChg>
      </pc:sldChg>
      <pc:sldChg chg="del">
        <pc:chgData name="Gothard, Sarah" userId="b3c7c963-97aa-4aaf-8542-449c1f192d82" providerId="ADAL" clId="{F5D1226D-AD14-47A1-B973-CB964ECB72F5}" dt="2023-06-04T18:39:26.367" v="4" actId="47"/>
        <pc:sldMkLst>
          <pc:docMk/>
          <pc:sldMk cId="2196478290" sldId="282"/>
        </pc:sldMkLst>
      </pc:sldChg>
      <pc:sldChg chg="del">
        <pc:chgData name="Gothard, Sarah" userId="b3c7c963-97aa-4aaf-8542-449c1f192d82" providerId="ADAL" clId="{F5D1226D-AD14-47A1-B973-CB964ECB72F5}" dt="2023-06-04T18:39:26.367" v="4" actId="47"/>
        <pc:sldMkLst>
          <pc:docMk/>
          <pc:sldMk cId="221200572"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911927-D3C0-4FD7-8536-5B736146126E}" type="datetime1">
              <a:rPr lang="en-US" smtClean="0"/>
              <a:t>6/4/2023</a:t>
            </a:fld>
            <a:endParaRPr lang="en-US" dirty="0"/>
          </a:p>
        </p:txBody>
      </p:sp>
      <p:sp>
        <p:nvSpPr>
          <p:cNvPr id="5" name="Footer Placeholder 4"/>
          <p:cNvSpPr>
            <a:spLocks noGrp="1"/>
          </p:cNvSpPr>
          <p:nvPr>
            <p:ph type="ftr" sz="quarter" idx="11"/>
          </p:nvPr>
        </p:nvSpPr>
        <p:spPr/>
        <p:txBody>
          <a:bodyPr/>
          <a:lstStyle/>
          <a:p>
            <a:r>
              <a:rPr lang="en-US"/>
              <a:t>© Copyright 2022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6E5DF2-8AF5-41C6-BADF-B9EA9A6A2F63}"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2022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E3CB86-4362-443D-9593-E6C4468CD9B7}"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2022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CE409F-762A-4154-9C6E-64C91AFC7DC7}"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2022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0EFED-0BDF-4D7C-BC44-77463E4291AC}"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2022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CF6400-C4A1-4D92-B1E7-9BDBCC08AECA}"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2022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8017DB-89B5-4221-A5BD-E85C0D0B3CDD}" type="datetime1">
              <a:rPr lang="en-US" smtClean="0"/>
              <a:t>6/4/2023</a:t>
            </a:fld>
            <a:endParaRPr lang="en-US"/>
          </a:p>
        </p:txBody>
      </p:sp>
      <p:sp>
        <p:nvSpPr>
          <p:cNvPr id="8" name="Footer Placeholder 7"/>
          <p:cNvSpPr>
            <a:spLocks noGrp="1"/>
          </p:cNvSpPr>
          <p:nvPr>
            <p:ph type="ftr" sz="quarter" idx="11"/>
          </p:nvPr>
        </p:nvSpPr>
        <p:spPr/>
        <p:txBody>
          <a:bodyPr/>
          <a:lstStyle/>
          <a:p>
            <a:r>
              <a:rPr lang="en-US"/>
              <a:t>© Copyright 2022 by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5A6715-434B-43DA-A38F-C4C01613C999}" type="datetime1">
              <a:rPr lang="en-US" smtClean="0"/>
              <a:t>6/4/2023</a:t>
            </a:fld>
            <a:endParaRPr lang="en-US"/>
          </a:p>
        </p:txBody>
      </p:sp>
      <p:sp>
        <p:nvSpPr>
          <p:cNvPr id="4" name="Footer Placeholder 3"/>
          <p:cNvSpPr>
            <a:spLocks noGrp="1"/>
          </p:cNvSpPr>
          <p:nvPr>
            <p:ph type="ftr" sz="quarter" idx="11"/>
          </p:nvPr>
        </p:nvSpPr>
        <p:spPr/>
        <p:txBody>
          <a:bodyPr/>
          <a:lstStyle/>
          <a:p>
            <a:r>
              <a:rPr lang="en-US"/>
              <a:t>© Copyright 2022 by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FE066-B813-42E6-BA5D-61B6C3272EA8}" type="datetime1">
              <a:rPr lang="en-US" smtClean="0"/>
              <a:t>6/4/2023</a:t>
            </a:fld>
            <a:endParaRPr lang="en-US"/>
          </a:p>
        </p:txBody>
      </p:sp>
      <p:sp>
        <p:nvSpPr>
          <p:cNvPr id="3" name="Footer Placeholder 2"/>
          <p:cNvSpPr>
            <a:spLocks noGrp="1"/>
          </p:cNvSpPr>
          <p:nvPr>
            <p:ph type="ftr" sz="quarter" idx="11"/>
          </p:nvPr>
        </p:nvSpPr>
        <p:spPr/>
        <p:txBody>
          <a:bodyPr/>
          <a:lstStyle/>
          <a:p>
            <a:r>
              <a:rPr lang="en-US"/>
              <a:t>© Copyright 2022 by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824EFA-9AAC-473B-97E4-C28AFD38D9ED}"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2022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66E3FC-CAB2-40A2-A83B-33473B9066B6}"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2022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788C02-BDCC-46BE-8712-A58BED7F9DD5}" type="datetime1">
              <a:rPr lang="en-US" smtClean="0"/>
              <a:t>6/4/2023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Copyright 2022 by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2" name="Rectangle 231">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1FED8FE-4B57-EC21-F468-383539C8F642}"/>
              </a:ext>
            </a:extLst>
          </p:cNvPr>
          <p:cNvPicPr>
            <a:picLocks noChangeAspect="1"/>
          </p:cNvPicPr>
          <p:nvPr/>
        </p:nvPicPr>
        <p:blipFill>
          <a:blip r:embed="rId3"/>
          <a:stretch>
            <a:fillRect/>
          </a:stretch>
        </p:blipFill>
        <p:spPr>
          <a:xfrm>
            <a:off x="643467" y="2692908"/>
            <a:ext cx="10905066" cy="147218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2022 by Lisa Rushing</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32C20DB-0B9D-57D0-0A1D-F76D85501EB0}"/>
              </a:ext>
            </a:extLst>
          </p:cNvPr>
          <p:cNvPicPr>
            <a:picLocks noChangeAspect="1"/>
          </p:cNvPicPr>
          <p:nvPr/>
        </p:nvPicPr>
        <p:blipFill>
          <a:blip r:embed="rId2"/>
          <a:stretch>
            <a:fillRect/>
          </a:stretch>
        </p:blipFill>
        <p:spPr>
          <a:xfrm>
            <a:off x="643467" y="784522"/>
            <a:ext cx="10905066" cy="5288956"/>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2022 by Lisa Rushing</a:t>
            </a:r>
          </a:p>
        </p:txBody>
      </p:sp>
    </p:spTree>
    <p:extLst>
      <p:ext uri="{BB962C8B-B14F-4D97-AF65-F5344CB8AC3E}">
        <p14:creationId xmlns:p14="http://schemas.microsoft.com/office/powerpoint/2010/main" val="17508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83BC56A-0F9B-4B4C-B7C6-25D1258D3335}"/>
              </a:ext>
            </a:extLst>
          </p:cNvPr>
          <p:cNvPicPr>
            <a:picLocks noGrp="1" noChangeAspect="1"/>
          </p:cNvPicPr>
          <p:nvPr>
            <p:ph idx="1"/>
          </p:nvPr>
        </p:nvPicPr>
        <p:blipFill>
          <a:blip r:embed="rId2"/>
          <a:stretch>
            <a:fillRect/>
          </a:stretch>
        </p:blipFill>
        <p:spPr>
          <a:xfrm>
            <a:off x="643467" y="743628"/>
            <a:ext cx="10905066" cy="5370744"/>
          </a:xfrm>
          <a:prstGeom prst="rect">
            <a:avLst/>
          </a:prstGeom>
        </p:spPr>
      </p:pic>
      <p:sp>
        <p:nvSpPr>
          <p:cNvPr id="4" name="Footer Placeholder 3">
            <a:extLst>
              <a:ext uri="{FF2B5EF4-FFF2-40B4-BE49-F238E27FC236}">
                <a16:creationId xmlns:a16="http://schemas.microsoft.com/office/drawing/2014/main" id="{4008DF73-FA95-7445-2E9F-D8B3B618F36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2022 by Lisa Rushing</a:t>
            </a:r>
          </a:p>
        </p:txBody>
      </p:sp>
    </p:spTree>
    <p:extLst>
      <p:ext uri="{BB962C8B-B14F-4D97-AF65-F5344CB8AC3E}">
        <p14:creationId xmlns:p14="http://schemas.microsoft.com/office/powerpoint/2010/main" val="300506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B5E8F67-3C58-6F8D-04F7-832A101AA1DA}"/>
              </a:ext>
            </a:extLst>
          </p:cNvPr>
          <p:cNvPicPr>
            <a:picLocks noGrp="1" noChangeAspect="1"/>
          </p:cNvPicPr>
          <p:nvPr>
            <p:ph idx="1"/>
          </p:nvPr>
        </p:nvPicPr>
        <p:blipFill>
          <a:blip r:embed="rId2"/>
          <a:stretch>
            <a:fillRect/>
          </a:stretch>
        </p:blipFill>
        <p:spPr>
          <a:xfrm>
            <a:off x="643467" y="1111674"/>
            <a:ext cx="10905066" cy="4634652"/>
          </a:xfrm>
          <a:prstGeom prst="rect">
            <a:avLst/>
          </a:prstGeom>
        </p:spPr>
      </p:pic>
      <p:sp>
        <p:nvSpPr>
          <p:cNvPr id="4" name="Footer Placeholder 3">
            <a:extLst>
              <a:ext uri="{FF2B5EF4-FFF2-40B4-BE49-F238E27FC236}">
                <a16:creationId xmlns:a16="http://schemas.microsoft.com/office/drawing/2014/main" id="{F4866B11-71B9-BE5B-9EFD-84A307A8F04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2022 by Lisa Rushing</a:t>
            </a:r>
          </a:p>
        </p:txBody>
      </p:sp>
    </p:spTree>
    <p:extLst>
      <p:ext uri="{BB962C8B-B14F-4D97-AF65-F5344CB8AC3E}">
        <p14:creationId xmlns:p14="http://schemas.microsoft.com/office/powerpoint/2010/main" val="1285720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E038D77-9489-1D35-CA40-4C03481B7709}"/>
              </a:ext>
            </a:extLst>
          </p:cNvPr>
          <p:cNvPicPr>
            <a:picLocks noGrp="1" noChangeAspect="1"/>
          </p:cNvPicPr>
          <p:nvPr>
            <p:ph idx="1"/>
          </p:nvPr>
        </p:nvPicPr>
        <p:blipFill>
          <a:blip r:embed="rId2"/>
          <a:stretch>
            <a:fillRect/>
          </a:stretch>
        </p:blipFill>
        <p:spPr>
          <a:xfrm>
            <a:off x="643467" y="1411563"/>
            <a:ext cx="10905066" cy="4034874"/>
          </a:xfrm>
          <a:prstGeom prst="rect">
            <a:avLst/>
          </a:prstGeom>
        </p:spPr>
      </p:pic>
      <p:sp>
        <p:nvSpPr>
          <p:cNvPr id="4" name="Footer Placeholder 3">
            <a:extLst>
              <a:ext uri="{FF2B5EF4-FFF2-40B4-BE49-F238E27FC236}">
                <a16:creationId xmlns:a16="http://schemas.microsoft.com/office/drawing/2014/main" id="{37615F51-15E1-4651-4613-ED7B35539B3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2022 by Lisa Rushing</a:t>
            </a:r>
          </a:p>
        </p:txBody>
      </p:sp>
    </p:spTree>
    <p:extLst>
      <p:ext uri="{BB962C8B-B14F-4D97-AF65-F5344CB8AC3E}">
        <p14:creationId xmlns:p14="http://schemas.microsoft.com/office/powerpoint/2010/main" val="2075206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1863</TotalTime>
  <Words>73</Words>
  <Application>Microsoft Office PowerPoint</Application>
  <PresentationFormat>Widescreen</PresentationFormat>
  <Paragraphs>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48</cp:revision>
  <dcterms:created xsi:type="dcterms:W3CDTF">2019-09-28T20:24:12Z</dcterms:created>
  <dcterms:modified xsi:type="dcterms:W3CDTF">2023-06-04T19:17:19Z</dcterms:modified>
</cp:coreProperties>
</file>