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31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B28CEC3-2E86-41E8-98FB-807D968CEBF7}"/>
    <pc:docChg chg="custSel mod modSld">
      <pc:chgData name="Sarah Gothard" userId="0e53f415fda5f162" providerId="LiveId" clId="{7B28CEC3-2E86-41E8-98FB-807D968CEBF7}" dt="2019-10-16T14:15:08.877" v="12" actId="26606"/>
      <pc:docMkLst>
        <pc:docMk/>
      </pc:docMkLst>
      <pc:sldChg chg="addSp modSp mod setBg">
        <pc:chgData name="Sarah Gothard" userId="0e53f415fda5f162" providerId="LiveId" clId="{7B28CEC3-2E86-41E8-98FB-807D968CEBF7}" dt="2019-10-16T14:14:15.931" v="0" actId="26606"/>
        <pc:sldMkLst>
          <pc:docMk/>
          <pc:sldMk cId="2211167003" sldId="257"/>
        </pc:sldMkLst>
        <pc:spChg chg="add">
          <ac:chgData name="Sarah Gothard" userId="0e53f415fda5f162" providerId="LiveId" clId="{7B28CEC3-2E86-41E8-98FB-807D968CEBF7}" dt="2019-10-16T14:14:15.931" v="0" actId="26606"/>
          <ac:spMkLst>
            <pc:docMk/>
            <pc:sldMk cId="2211167003" sldId="257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15.931" v="0" actId="26606"/>
          <ac:spMkLst>
            <pc:docMk/>
            <pc:sldMk cId="2211167003" sldId="257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15.931" v="0" actId="26606"/>
          <ac:picMkLst>
            <pc:docMk/>
            <pc:sldMk cId="2211167003" sldId="257"/>
            <ac:picMk id="3" creationId="{B2735911-E428-453F-B0D4-2DFA07BA87CE}"/>
          </ac:picMkLst>
        </pc:picChg>
      </pc:sldChg>
      <pc:sldChg chg="addSp modSp mod setBg">
        <pc:chgData name="Sarah Gothard" userId="0e53f415fda5f162" providerId="LiveId" clId="{7B28CEC3-2E86-41E8-98FB-807D968CEBF7}" dt="2019-10-16T14:14:21.785" v="2" actId="26606"/>
        <pc:sldMkLst>
          <pc:docMk/>
          <pc:sldMk cId="261313976" sldId="288"/>
        </pc:sldMkLst>
        <pc:spChg chg="add">
          <ac:chgData name="Sarah Gothard" userId="0e53f415fda5f162" providerId="LiveId" clId="{7B28CEC3-2E86-41E8-98FB-807D968CEBF7}" dt="2019-10-16T14:14:21.785" v="2" actId="26606"/>
          <ac:spMkLst>
            <pc:docMk/>
            <pc:sldMk cId="261313976" sldId="288"/>
            <ac:spMk id="9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21.785" v="2" actId="26606"/>
          <ac:spMkLst>
            <pc:docMk/>
            <pc:sldMk cId="261313976" sldId="288"/>
            <ac:spMk id="11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21.785" v="2" actId="26606"/>
          <ac:picMkLst>
            <pc:docMk/>
            <pc:sldMk cId="261313976" sldId="288"/>
            <ac:picMk id="4" creationId="{4CAB3385-37C5-43D2-A549-6CAE41D769DF}"/>
          </ac:picMkLst>
        </pc:picChg>
      </pc:sldChg>
      <pc:sldChg chg="addSp modSp mod setBg">
        <pc:chgData name="Sarah Gothard" userId="0e53f415fda5f162" providerId="LiveId" clId="{7B28CEC3-2E86-41E8-98FB-807D968CEBF7}" dt="2019-10-16T14:14:24.889" v="3" actId="26606"/>
        <pc:sldMkLst>
          <pc:docMk/>
          <pc:sldMk cId="2382190737" sldId="289"/>
        </pc:sldMkLst>
        <pc:spChg chg="add">
          <ac:chgData name="Sarah Gothard" userId="0e53f415fda5f162" providerId="LiveId" clId="{7B28CEC3-2E86-41E8-98FB-807D968CEBF7}" dt="2019-10-16T14:14:24.889" v="3" actId="26606"/>
          <ac:spMkLst>
            <pc:docMk/>
            <pc:sldMk cId="2382190737" sldId="289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24.889" v="3" actId="26606"/>
          <ac:spMkLst>
            <pc:docMk/>
            <pc:sldMk cId="2382190737" sldId="289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24.889" v="3" actId="26606"/>
          <ac:picMkLst>
            <pc:docMk/>
            <pc:sldMk cId="2382190737" sldId="289"/>
            <ac:picMk id="3" creationId="{BE2BE148-9AE4-43CB-B121-43484C2752DB}"/>
          </ac:picMkLst>
        </pc:picChg>
      </pc:sldChg>
      <pc:sldChg chg="addSp modSp mod setBg">
        <pc:chgData name="Sarah Gothard" userId="0e53f415fda5f162" providerId="LiveId" clId="{7B28CEC3-2E86-41E8-98FB-807D968CEBF7}" dt="2019-10-16T14:14:27.509" v="4" actId="26606"/>
        <pc:sldMkLst>
          <pc:docMk/>
          <pc:sldMk cId="466943527" sldId="290"/>
        </pc:sldMkLst>
        <pc:spChg chg="add">
          <ac:chgData name="Sarah Gothard" userId="0e53f415fda5f162" providerId="LiveId" clId="{7B28CEC3-2E86-41E8-98FB-807D968CEBF7}" dt="2019-10-16T14:14:27.509" v="4" actId="26606"/>
          <ac:spMkLst>
            <pc:docMk/>
            <pc:sldMk cId="466943527" sldId="290"/>
            <ac:spMk id="9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27.509" v="4" actId="26606"/>
          <ac:spMkLst>
            <pc:docMk/>
            <pc:sldMk cId="466943527" sldId="290"/>
            <ac:spMk id="11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27.509" v="4" actId="26606"/>
          <ac:picMkLst>
            <pc:docMk/>
            <pc:sldMk cId="466943527" sldId="290"/>
            <ac:picMk id="4" creationId="{31CA0261-6D90-440B-819A-48E9A94E5812}"/>
          </ac:picMkLst>
        </pc:picChg>
      </pc:sldChg>
      <pc:sldChg chg="addSp modSp mod setBg">
        <pc:chgData name="Sarah Gothard" userId="0e53f415fda5f162" providerId="LiveId" clId="{7B28CEC3-2E86-41E8-98FB-807D968CEBF7}" dt="2019-10-16T14:14:32.459" v="5" actId="26606"/>
        <pc:sldMkLst>
          <pc:docMk/>
          <pc:sldMk cId="4208366158" sldId="291"/>
        </pc:sldMkLst>
        <pc:spChg chg="add">
          <ac:chgData name="Sarah Gothard" userId="0e53f415fda5f162" providerId="LiveId" clId="{7B28CEC3-2E86-41E8-98FB-807D968CEBF7}" dt="2019-10-16T14:14:32.459" v="5" actId="26606"/>
          <ac:spMkLst>
            <pc:docMk/>
            <pc:sldMk cId="4208366158" sldId="291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32.459" v="5" actId="26606"/>
          <ac:spMkLst>
            <pc:docMk/>
            <pc:sldMk cId="4208366158" sldId="291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32.459" v="5" actId="26606"/>
          <ac:picMkLst>
            <pc:docMk/>
            <pc:sldMk cId="4208366158" sldId="291"/>
            <ac:picMk id="3" creationId="{1297AC0B-6531-4E4B-8C51-9EA710405897}"/>
          </ac:picMkLst>
        </pc:picChg>
      </pc:sldChg>
      <pc:sldChg chg="addSp modSp mod setBg">
        <pc:chgData name="Sarah Gothard" userId="0e53f415fda5f162" providerId="LiveId" clId="{7B28CEC3-2E86-41E8-98FB-807D968CEBF7}" dt="2019-10-16T14:14:36.995" v="6" actId="26606"/>
        <pc:sldMkLst>
          <pc:docMk/>
          <pc:sldMk cId="198740692" sldId="292"/>
        </pc:sldMkLst>
        <pc:spChg chg="add">
          <ac:chgData name="Sarah Gothard" userId="0e53f415fda5f162" providerId="LiveId" clId="{7B28CEC3-2E86-41E8-98FB-807D968CEBF7}" dt="2019-10-16T14:14:36.995" v="6" actId="26606"/>
          <ac:spMkLst>
            <pc:docMk/>
            <pc:sldMk cId="198740692" sldId="292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36.995" v="6" actId="26606"/>
          <ac:spMkLst>
            <pc:docMk/>
            <pc:sldMk cId="198740692" sldId="292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36.995" v="6" actId="26606"/>
          <ac:picMkLst>
            <pc:docMk/>
            <pc:sldMk cId="198740692" sldId="292"/>
            <ac:picMk id="3" creationId="{8F694445-3C1D-43FF-BEAD-1EC54E46C26B}"/>
          </ac:picMkLst>
        </pc:picChg>
      </pc:sldChg>
      <pc:sldChg chg="addSp modSp mod setBg">
        <pc:chgData name="Sarah Gothard" userId="0e53f415fda5f162" providerId="LiveId" clId="{7B28CEC3-2E86-41E8-98FB-807D968CEBF7}" dt="2019-10-16T14:14:40.898" v="7" actId="26606"/>
        <pc:sldMkLst>
          <pc:docMk/>
          <pc:sldMk cId="2337991952" sldId="293"/>
        </pc:sldMkLst>
        <pc:spChg chg="add">
          <ac:chgData name="Sarah Gothard" userId="0e53f415fda5f162" providerId="LiveId" clId="{7B28CEC3-2E86-41E8-98FB-807D968CEBF7}" dt="2019-10-16T14:14:40.898" v="7" actId="26606"/>
          <ac:spMkLst>
            <pc:docMk/>
            <pc:sldMk cId="2337991952" sldId="293"/>
            <ac:spMk id="7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40.898" v="7" actId="26606"/>
          <ac:spMkLst>
            <pc:docMk/>
            <pc:sldMk cId="2337991952" sldId="293"/>
            <ac:spMk id="9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40.898" v="7" actId="26606"/>
          <ac:picMkLst>
            <pc:docMk/>
            <pc:sldMk cId="2337991952" sldId="293"/>
            <ac:picMk id="2" creationId="{BBF0CE1E-5FAC-4BFB-8D9A-9823727CDFE4}"/>
          </ac:picMkLst>
        </pc:picChg>
      </pc:sldChg>
      <pc:sldChg chg="addSp modSp mod setBg">
        <pc:chgData name="Sarah Gothard" userId="0e53f415fda5f162" providerId="LiveId" clId="{7B28CEC3-2E86-41E8-98FB-807D968CEBF7}" dt="2019-10-16T14:14:50.677" v="8" actId="26606"/>
        <pc:sldMkLst>
          <pc:docMk/>
          <pc:sldMk cId="3623653575" sldId="294"/>
        </pc:sldMkLst>
        <pc:spChg chg="add">
          <ac:chgData name="Sarah Gothard" userId="0e53f415fda5f162" providerId="LiveId" clId="{7B28CEC3-2E86-41E8-98FB-807D968CEBF7}" dt="2019-10-16T14:14:50.677" v="8" actId="26606"/>
          <ac:spMkLst>
            <pc:docMk/>
            <pc:sldMk cId="3623653575" sldId="294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50.677" v="8" actId="26606"/>
          <ac:spMkLst>
            <pc:docMk/>
            <pc:sldMk cId="3623653575" sldId="294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50.677" v="8" actId="26606"/>
          <ac:picMkLst>
            <pc:docMk/>
            <pc:sldMk cId="3623653575" sldId="294"/>
            <ac:picMk id="3" creationId="{0439C563-57FE-4664-BF69-29B585821B11}"/>
          </ac:picMkLst>
        </pc:picChg>
      </pc:sldChg>
      <pc:sldChg chg="addSp modSp mod setBg">
        <pc:chgData name="Sarah Gothard" userId="0e53f415fda5f162" providerId="LiveId" clId="{7B28CEC3-2E86-41E8-98FB-807D968CEBF7}" dt="2019-10-16T14:14:54.960" v="9" actId="26606"/>
        <pc:sldMkLst>
          <pc:docMk/>
          <pc:sldMk cId="1131609899" sldId="295"/>
        </pc:sldMkLst>
        <pc:spChg chg="add">
          <ac:chgData name="Sarah Gothard" userId="0e53f415fda5f162" providerId="LiveId" clId="{7B28CEC3-2E86-41E8-98FB-807D968CEBF7}" dt="2019-10-16T14:14:54.960" v="9" actId="26606"/>
          <ac:spMkLst>
            <pc:docMk/>
            <pc:sldMk cId="1131609899" sldId="295"/>
            <ac:spMk id="9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54.960" v="9" actId="26606"/>
          <ac:spMkLst>
            <pc:docMk/>
            <pc:sldMk cId="1131609899" sldId="295"/>
            <ac:spMk id="11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54.960" v="9" actId="26606"/>
          <ac:picMkLst>
            <pc:docMk/>
            <pc:sldMk cId="1131609899" sldId="295"/>
            <ac:picMk id="4" creationId="{2FBBCDCD-A14F-42AA-9EA8-1E848EAF36A8}"/>
          </ac:picMkLst>
        </pc:picChg>
      </pc:sldChg>
      <pc:sldChg chg="addSp modSp mod setBg">
        <pc:chgData name="Sarah Gothard" userId="0e53f415fda5f162" providerId="LiveId" clId="{7B28CEC3-2E86-41E8-98FB-807D968CEBF7}" dt="2019-10-16T14:14:58.171" v="10" actId="26606"/>
        <pc:sldMkLst>
          <pc:docMk/>
          <pc:sldMk cId="815722871" sldId="296"/>
        </pc:sldMkLst>
        <pc:spChg chg="add">
          <ac:chgData name="Sarah Gothard" userId="0e53f415fda5f162" providerId="LiveId" clId="{7B28CEC3-2E86-41E8-98FB-807D968CEBF7}" dt="2019-10-16T14:14:58.171" v="10" actId="26606"/>
          <ac:spMkLst>
            <pc:docMk/>
            <pc:sldMk cId="815722871" sldId="296"/>
            <ac:spMk id="7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58.171" v="10" actId="26606"/>
          <ac:spMkLst>
            <pc:docMk/>
            <pc:sldMk cId="815722871" sldId="296"/>
            <ac:spMk id="9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58.171" v="10" actId="26606"/>
          <ac:picMkLst>
            <pc:docMk/>
            <pc:sldMk cId="815722871" sldId="296"/>
            <ac:picMk id="2" creationId="{4DFC41D9-E56C-4D1A-A2F0-33E4520E0953}"/>
          </ac:picMkLst>
        </pc:picChg>
      </pc:sldChg>
      <pc:sldChg chg="addSp modSp mod setBg">
        <pc:chgData name="Sarah Gothard" userId="0e53f415fda5f162" providerId="LiveId" clId="{7B28CEC3-2E86-41E8-98FB-807D968CEBF7}" dt="2019-10-16T14:15:03.715" v="11" actId="26606"/>
        <pc:sldMkLst>
          <pc:docMk/>
          <pc:sldMk cId="3799414483" sldId="297"/>
        </pc:sldMkLst>
        <pc:spChg chg="add">
          <ac:chgData name="Sarah Gothard" userId="0e53f415fda5f162" providerId="LiveId" clId="{7B28CEC3-2E86-41E8-98FB-807D968CEBF7}" dt="2019-10-16T14:15:03.715" v="11" actId="26606"/>
          <ac:spMkLst>
            <pc:docMk/>
            <pc:sldMk cId="3799414483" sldId="297"/>
            <ac:spMk id="7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5:03.715" v="11" actId="26606"/>
          <ac:spMkLst>
            <pc:docMk/>
            <pc:sldMk cId="3799414483" sldId="297"/>
            <ac:spMk id="9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5:03.715" v="11" actId="26606"/>
          <ac:picMkLst>
            <pc:docMk/>
            <pc:sldMk cId="3799414483" sldId="297"/>
            <ac:picMk id="2" creationId="{F3585198-F82F-486B-A263-00C9E11BF5C9}"/>
          </ac:picMkLst>
        </pc:picChg>
      </pc:sldChg>
      <pc:sldChg chg="addSp modSp mod setBg">
        <pc:chgData name="Sarah Gothard" userId="0e53f415fda5f162" providerId="LiveId" clId="{7B28CEC3-2E86-41E8-98FB-807D968CEBF7}" dt="2019-10-16T14:15:08.877" v="12" actId="26606"/>
        <pc:sldMkLst>
          <pc:docMk/>
          <pc:sldMk cId="465368905" sldId="298"/>
        </pc:sldMkLst>
        <pc:spChg chg="add">
          <ac:chgData name="Sarah Gothard" userId="0e53f415fda5f162" providerId="LiveId" clId="{7B28CEC3-2E86-41E8-98FB-807D968CEBF7}" dt="2019-10-16T14:15:08.877" v="12" actId="26606"/>
          <ac:spMkLst>
            <pc:docMk/>
            <pc:sldMk cId="465368905" sldId="298"/>
            <ac:spMk id="9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5:08.877" v="12" actId="26606"/>
          <ac:spMkLst>
            <pc:docMk/>
            <pc:sldMk cId="465368905" sldId="298"/>
            <ac:spMk id="11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5:08.877" v="12" actId="26606"/>
          <ac:picMkLst>
            <pc:docMk/>
            <pc:sldMk cId="465368905" sldId="298"/>
            <ac:picMk id="4" creationId="{13E1EA90-70F9-42E6-A070-18FBA89F0DCE}"/>
          </ac:picMkLst>
        </pc:picChg>
      </pc:sldChg>
      <pc:sldChg chg="addSp modSp mod setBg">
        <pc:chgData name="Sarah Gothard" userId="0e53f415fda5f162" providerId="LiveId" clId="{7B28CEC3-2E86-41E8-98FB-807D968CEBF7}" dt="2019-10-16T14:14:18.756" v="1" actId="26606"/>
        <pc:sldMkLst>
          <pc:docMk/>
          <pc:sldMk cId="2294599412" sldId="317"/>
        </pc:sldMkLst>
        <pc:spChg chg="add">
          <ac:chgData name="Sarah Gothard" userId="0e53f415fda5f162" providerId="LiveId" clId="{7B28CEC3-2E86-41E8-98FB-807D968CEBF7}" dt="2019-10-16T14:14:18.756" v="1" actId="26606"/>
          <ac:spMkLst>
            <pc:docMk/>
            <pc:sldMk cId="2294599412" sldId="317"/>
            <ac:spMk id="8" creationId="{32BC26D8-82FB-445E-AA49-62A77D7C1EE0}"/>
          </ac:spMkLst>
        </pc:spChg>
        <pc:spChg chg="add">
          <ac:chgData name="Sarah Gothard" userId="0e53f415fda5f162" providerId="LiveId" clId="{7B28CEC3-2E86-41E8-98FB-807D968CEBF7}" dt="2019-10-16T14:14:18.756" v="1" actId="26606"/>
          <ac:spMkLst>
            <pc:docMk/>
            <pc:sldMk cId="2294599412" sldId="317"/>
            <ac:spMk id="10" creationId="{CB44330D-EA18-4254-AA95-EB49948539B8}"/>
          </ac:spMkLst>
        </pc:spChg>
        <pc:picChg chg="mod">
          <ac:chgData name="Sarah Gothard" userId="0e53f415fda5f162" providerId="LiveId" clId="{7B28CEC3-2E86-41E8-98FB-807D968CEBF7}" dt="2019-10-16T14:14:18.756" v="1" actId="26606"/>
          <ac:picMkLst>
            <pc:docMk/>
            <pc:sldMk cId="2294599412" sldId="317"/>
            <ac:picMk id="3" creationId="{52AE55BB-7459-4A4C-B220-522DDA5A4AC3}"/>
          </ac:picMkLst>
        </pc:picChg>
      </pc:sldChg>
    </pc:docChg>
  </pc:docChgLst>
  <pc:docChgLst>
    <pc:chgData name="Sarah Gothard" userId="0e53f415fda5f162" providerId="LiveId" clId="{FF548144-1744-4B82-A624-8957818F5E5D}"/>
  </pc:docChgLst>
  <pc:docChgLst>
    <pc:chgData name="Sarah Gothard" userId="0e53f415fda5f162" providerId="LiveId" clId="{F25AA26E-1128-48B7-83C9-6F370173F6A5}"/>
  </pc:docChgLst>
  <pc:docChgLst>
    <pc:chgData name="Sarah Gothard" userId="0e53f415fda5f162" providerId="LiveId" clId="{B276E351-03EE-49DF-8406-372819B9E503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5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9E21-B58D-4942-BF5C-D302DAC98467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2E44-9055-4B6E-A18F-3BCEBD87EB0A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8CE-1272-4BE2-860F-E72C3BF00565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BC18-8513-4B21-9D69-60FBC955F00E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1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DE22-66B1-419B-B4C0-6645472C88D7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2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64D1-FBF7-4326-A1B2-8600D8DE1CDA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0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C33-D7E0-4E47-A917-7DCA29850E73}" type="datetime1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0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D5F3-FC80-439B-A7FC-59801F722E70}" type="datetime1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8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2FC3-F413-4932-899D-F2C4A55FFDD5}" type="datetime1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0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8982-9545-4019-A123-4928670EB8E6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7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60C1-DBB7-4F9E-80D5-FA9B3C21D3C4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8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E5DBE-DA9A-45AF-ACF1-9518EAE6CA0E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7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735911-E428-453F-B0D4-2DFA07BA8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65867"/>
            <a:ext cx="10905066" cy="272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BBCDCD-A14F-42AA-9EA8-1E848EAF3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48" y="643467"/>
            <a:ext cx="894950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09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FC41D9-E56C-4D1A-A2F0-33E4520E0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405" y="643467"/>
            <a:ext cx="952319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22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585198-F82F-486B-A263-00C9E11BF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191" y="643467"/>
            <a:ext cx="909561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41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E1EA90-70F9-42E6-A070-18FBA89F0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405" y="643467"/>
            <a:ext cx="952319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6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AE55BB-7459-4A4C-B220-522DDA5A4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205" y="643467"/>
            <a:ext cx="898558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9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AB3385-37C5-43D2-A549-6CAE41D76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146" y="643467"/>
            <a:ext cx="891370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2BE148-9AE4-43CB-B121-43484C275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814" y="643467"/>
            <a:ext cx="920837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9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CA0261-6D90-440B-819A-48E9A94E5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248" y="643467"/>
            <a:ext cx="894950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94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97AC0B-6531-4E4B-8C51-9EA710405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6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94445-3C1D-43FF-BEAD-1EC54E46C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014" y="643467"/>
            <a:ext cx="902197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F0CE1E-5FAC-4BFB-8D9A-9823727CD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48" y="643467"/>
            <a:ext cx="894950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9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39C563-57FE-4664-BF69-29B585821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65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2019-10-16T14:15:08Z</dcterms:created>
  <dcterms:modified xsi:type="dcterms:W3CDTF">2019-10-16T14:15:13Z</dcterms:modified>
</cp:coreProperties>
</file>