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1" r:id="rId3"/>
    <p:sldId id="259" r:id="rId4"/>
    <p:sldId id="264" r:id="rId5"/>
    <p:sldId id="260" r:id="rId6"/>
    <p:sldId id="265" r:id="rId7"/>
    <p:sldId id="261" r:id="rId8"/>
    <p:sldId id="273" r:id="rId9"/>
    <p:sldId id="272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10888-1A0E-40FC-85A3-76D89C9A3AFC}" v="5" dt="2022-05-05T17:43:16.353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4" d="100"/>
          <a:sy n="64" d="100"/>
        </p:scale>
        <p:origin x="10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04632337-ABE3-4E3E-AC6C-B0D438BABCF5}"/>
    <pc:docChg chg="custSel mod modSld">
      <pc:chgData name="Sarah Gothard" userId="0e53f415fda5f162" providerId="LiveId" clId="{04632337-ABE3-4E3E-AC6C-B0D438BABCF5}" dt="2019-09-29T18:27:14.665" v="9" actId="26606"/>
      <pc:docMkLst>
        <pc:docMk/>
      </pc:docMkLst>
      <pc:sldChg chg="addSp modSp mod setBg">
        <pc:chgData name="Sarah Gothard" userId="0e53f415fda5f162" providerId="LiveId" clId="{04632337-ABE3-4E3E-AC6C-B0D438BABCF5}" dt="2019-09-29T18:26:37.269" v="0" actId="26606"/>
        <pc:sldMkLst>
          <pc:docMk/>
          <pc:sldMk cId="2211167003" sldId="257"/>
        </pc:sldMkLst>
        <pc:spChg chg="mod ord">
          <ac:chgData name="Sarah Gothard" userId="0e53f415fda5f162" providerId="LiveId" clId="{04632337-ABE3-4E3E-AC6C-B0D438BABCF5}" dt="2019-09-29T18:26:37.269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04632337-ABE3-4E3E-AC6C-B0D438BABCF5}" dt="2019-09-29T18:26:37.269" v="0" actId="26606"/>
          <ac:spMkLst>
            <pc:docMk/>
            <pc:sldMk cId="2211167003" sldId="257"/>
            <ac:spMk id="10" creationId="{559E787A-A567-464A-BB9E-E9B95AA41E40}"/>
          </ac:spMkLst>
        </pc:spChg>
        <pc:spChg chg="add">
          <ac:chgData name="Sarah Gothard" userId="0e53f415fda5f162" providerId="LiveId" clId="{04632337-ABE3-4E3E-AC6C-B0D438BABCF5}" dt="2019-09-29T18:26:37.269" v="0" actId="26606"/>
          <ac:spMkLst>
            <pc:docMk/>
            <pc:sldMk cId="2211167003" sldId="257"/>
            <ac:spMk id="12" creationId="{36A476B5-55AD-43A1-B1FB-5AC76B54F0A0}"/>
          </ac:spMkLst>
        </pc:spChg>
        <pc:picChg chg="mod">
          <ac:chgData name="Sarah Gothard" userId="0e53f415fda5f162" providerId="LiveId" clId="{04632337-ABE3-4E3E-AC6C-B0D438BABCF5}" dt="2019-09-29T18:26:37.269" v="0" actId="26606"/>
          <ac:picMkLst>
            <pc:docMk/>
            <pc:sldMk cId="2211167003" sldId="257"/>
            <ac:picMk id="3" creationId="{C2983FC2-B475-4B74-92DE-E5878CD72737}"/>
          </ac:picMkLst>
        </pc:picChg>
      </pc:sldChg>
      <pc:sldChg chg="addSp modSp mod setBg">
        <pc:chgData name="Sarah Gothard" userId="0e53f415fda5f162" providerId="LiveId" clId="{04632337-ABE3-4E3E-AC6C-B0D438BABCF5}" dt="2019-09-29T18:26:43.024" v="1" actId="26606"/>
        <pc:sldMkLst>
          <pc:docMk/>
          <pc:sldMk cId="2728229954" sldId="258"/>
        </pc:sldMkLst>
        <pc:spChg chg="mod ord">
          <ac:chgData name="Sarah Gothard" userId="0e53f415fda5f162" providerId="LiveId" clId="{04632337-ABE3-4E3E-AC6C-B0D438BABCF5}" dt="2019-09-29T18:26:43.024" v="1" actId="26606"/>
          <ac:spMkLst>
            <pc:docMk/>
            <pc:sldMk cId="2728229954" sldId="258"/>
            <ac:spMk id="4" creationId="{454048D7-A3DA-4A3E-8F19-FC866D50253E}"/>
          </ac:spMkLst>
        </pc:spChg>
        <pc:spChg chg="add">
          <ac:chgData name="Sarah Gothard" userId="0e53f415fda5f162" providerId="LiveId" clId="{04632337-ABE3-4E3E-AC6C-B0D438BABCF5}" dt="2019-09-29T18:26:43.024" v="1" actId="26606"/>
          <ac:spMkLst>
            <pc:docMk/>
            <pc:sldMk cId="2728229954" sldId="258"/>
            <ac:spMk id="9" creationId="{559E787A-A567-464A-BB9E-E9B95AA41E40}"/>
          </ac:spMkLst>
        </pc:spChg>
        <pc:spChg chg="add">
          <ac:chgData name="Sarah Gothard" userId="0e53f415fda5f162" providerId="LiveId" clId="{04632337-ABE3-4E3E-AC6C-B0D438BABCF5}" dt="2019-09-29T18:26:43.024" v="1" actId="26606"/>
          <ac:spMkLst>
            <pc:docMk/>
            <pc:sldMk cId="2728229954" sldId="258"/>
            <ac:spMk id="11" creationId="{36A476B5-55AD-43A1-B1FB-5AC76B54F0A0}"/>
          </ac:spMkLst>
        </pc:spChg>
        <pc:picChg chg="mod">
          <ac:chgData name="Sarah Gothard" userId="0e53f415fda5f162" providerId="LiveId" clId="{04632337-ABE3-4E3E-AC6C-B0D438BABCF5}" dt="2019-09-29T18:26:43.024" v="1" actId="26606"/>
          <ac:picMkLst>
            <pc:docMk/>
            <pc:sldMk cId="2728229954" sldId="258"/>
            <ac:picMk id="2" creationId="{F3F80C5A-21AD-41AA-8DFC-FDE817F3A04D}"/>
          </ac:picMkLst>
        </pc:picChg>
      </pc:sldChg>
      <pc:sldChg chg="addSp modSp mod setBg">
        <pc:chgData name="Sarah Gothard" userId="0e53f415fda5f162" providerId="LiveId" clId="{04632337-ABE3-4E3E-AC6C-B0D438BABCF5}" dt="2019-09-29T18:26:48.027" v="2" actId="26606"/>
        <pc:sldMkLst>
          <pc:docMk/>
          <pc:sldMk cId="4050301094" sldId="259"/>
        </pc:sldMkLst>
        <pc:spChg chg="mod ord">
          <ac:chgData name="Sarah Gothard" userId="0e53f415fda5f162" providerId="LiveId" clId="{04632337-ABE3-4E3E-AC6C-B0D438BABCF5}" dt="2019-09-29T18:26:48.027" v="2" actId="26606"/>
          <ac:spMkLst>
            <pc:docMk/>
            <pc:sldMk cId="4050301094" sldId="259"/>
            <ac:spMk id="4" creationId="{658EF0BD-0817-4048-A639-50B503FF2A56}"/>
          </ac:spMkLst>
        </pc:spChg>
        <pc:spChg chg="add">
          <ac:chgData name="Sarah Gothard" userId="0e53f415fda5f162" providerId="LiveId" clId="{04632337-ABE3-4E3E-AC6C-B0D438BABCF5}" dt="2019-09-29T18:26:48.027" v="2" actId="26606"/>
          <ac:spMkLst>
            <pc:docMk/>
            <pc:sldMk cId="4050301094" sldId="259"/>
            <ac:spMk id="9" creationId="{559E787A-A567-464A-BB9E-E9B95AA41E40}"/>
          </ac:spMkLst>
        </pc:spChg>
        <pc:spChg chg="add">
          <ac:chgData name="Sarah Gothard" userId="0e53f415fda5f162" providerId="LiveId" clId="{04632337-ABE3-4E3E-AC6C-B0D438BABCF5}" dt="2019-09-29T18:26:48.027" v="2" actId="26606"/>
          <ac:spMkLst>
            <pc:docMk/>
            <pc:sldMk cId="4050301094" sldId="259"/>
            <ac:spMk id="11" creationId="{36A476B5-55AD-43A1-B1FB-5AC76B54F0A0}"/>
          </ac:spMkLst>
        </pc:spChg>
        <pc:picChg chg="mod">
          <ac:chgData name="Sarah Gothard" userId="0e53f415fda5f162" providerId="LiveId" clId="{04632337-ABE3-4E3E-AC6C-B0D438BABCF5}" dt="2019-09-29T18:26:48.027" v="2" actId="26606"/>
          <ac:picMkLst>
            <pc:docMk/>
            <pc:sldMk cId="4050301094" sldId="259"/>
            <ac:picMk id="2" creationId="{F1974C62-C463-4DC4-B987-1E5E8006B0F7}"/>
          </ac:picMkLst>
        </pc:picChg>
      </pc:sldChg>
      <pc:sldChg chg="addSp modSp mod setBg">
        <pc:chgData name="Sarah Gothard" userId="0e53f415fda5f162" providerId="LiveId" clId="{04632337-ABE3-4E3E-AC6C-B0D438BABCF5}" dt="2019-09-29T18:26:58.119" v="4" actId="26606"/>
        <pc:sldMkLst>
          <pc:docMk/>
          <pc:sldMk cId="3358062052" sldId="260"/>
        </pc:sldMkLst>
        <pc:spChg chg="mod ord">
          <ac:chgData name="Sarah Gothard" userId="0e53f415fda5f162" providerId="LiveId" clId="{04632337-ABE3-4E3E-AC6C-B0D438BABCF5}" dt="2019-09-29T18:26:58.119" v="4" actId="26606"/>
          <ac:spMkLst>
            <pc:docMk/>
            <pc:sldMk cId="3358062052" sldId="260"/>
            <ac:spMk id="4" creationId="{658EF0BD-0817-4048-A639-50B503FF2A56}"/>
          </ac:spMkLst>
        </pc:spChg>
        <pc:spChg chg="add">
          <ac:chgData name="Sarah Gothard" userId="0e53f415fda5f162" providerId="LiveId" clId="{04632337-ABE3-4E3E-AC6C-B0D438BABCF5}" dt="2019-09-29T18:26:58.119" v="4" actId="26606"/>
          <ac:spMkLst>
            <pc:docMk/>
            <pc:sldMk cId="3358062052" sldId="260"/>
            <ac:spMk id="9" creationId="{559E787A-A567-464A-BB9E-E9B95AA41E40}"/>
          </ac:spMkLst>
        </pc:spChg>
        <pc:spChg chg="add">
          <ac:chgData name="Sarah Gothard" userId="0e53f415fda5f162" providerId="LiveId" clId="{04632337-ABE3-4E3E-AC6C-B0D438BABCF5}" dt="2019-09-29T18:26:58.119" v="4" actId="26606"/>
          <ac:spMkLst>
            <pc:docMk/>
            <pc:sldMk cId="3358062052" sldId="260"/>
            <ac:spMk id="11" creationId="{36A476B5-55AD-43A1-B1FB-5AC76B54F0A0}"/>
          </ac:spMkLst>
        </pc:spChg>
        <pc:picChg chg="mod">
          <ac:chgData name="Sarah Gothard" userId="0e53f415fda5f162" providerId="LiveId" clId="{04632337-ABE3-4E3E-AC6C-B0D438BABCF5}" dt="2019-09-29T18:26:58.119" v="4" actId="26606"/>
          <ac:picMkLst>
            <pc:docMk/>
            <pc:sldMk cId="3358062052" sldId="260"/>
            <ac:picMk id="2" creationId="{2A0CEF6A-C512-4381-A8B5-D32496692087}"/>
          </ac:picMkLst>
        </pc:picChg>
      </pc:sldChg>
      <pc:sldChg chg="addSp modSp mod setBg">
        <pc:chgData name="Sarah Gothard" userId="0e53f415fda5f162" providerId="LiveId" clId="{04632337-ABE3-4E3E-AC6C-B0D438BABCF5}" dt="2019-09-29T18:27:04.844" v="6" actId="26606"/>
        <pc:sldMkLst>
          <pc:docMk/>
          <pc:sldMk cId="3355815407" sldId="261"/>
        </pc:sldMkLst>
        <pc:spChg chg="mod ord">
          <ac:chgData name="Sarah Gothard" userId="0e53f415fda5f162" providerId="LiveId" clId="{04632337-ABE3-4E3E-AC6C-B0D438BABCF5}" dt="2019-09-29T18:27:04.844" v="6" actId="26606"/>
          <ac:spMkLst>
            <pc:docMk/>
            <pc:sldMk cId="3355815407" sldId="261"/>
            <ac:spMk id="4" creationId="{658EF0BD-0817-4048-A639-50B503FF2A56}"/>
          </ac:spMkLst>
        </pc:spChg>
        <pc:spChg chg="add">
          <ac:chgData name="Sarah Gothard" userId="0e53f415fda5f162" providerId="LiveId" clId="{04632337-ABE3-4E3E-AC6C-B0D438BABCF5}" dt="2019-09-29T18:27:04.844" v="6" actId="26606"/>
          <ac:spMkLst>
            <pc:docMk/>
            <pc:sldMk cId="3355815407" sldId="261"/>
            <ac:spMk id="9" creationId="{559E787A-A567-464A-BB9E-E9B95AA41E40}"/>
          </ac:spMkLst>
        </pc:spChg>
        <pc:spChg chg="add">
          <ac:chgData name="Sarah Gothard" userId="0e53f415fda5f162" providerId="LiveId" clId="{04632337-ABE3-4E3E-AC6C-B0D438BABCF5}" dt="2019-09-29T18:27:04.844" v="6" actId="26606"/>
          <ac:spMkLst>
            <pc:docMk/>
            <pc:sldMk cId="3355815407" sldId="261"/>
            <ac:spMk id="11" creationId="{36A476B5-55AD-43A1-B1FB-5AC76B54F0A0}"/>
          </ac:spMkLst>
        </pc:spChg>
        <pc:picChg chg="mod">
          <ac:chgData name="Sarah Gothard" userId="0e53f415fda5f162" providerId="LiveId" clId="{04632337-ABE3-4E3E-AC6C-B0D438BABCF5}" dt="2019-09-29T18:27:04.844" v="6" actId="26606"/>
          <ac:picMkLst>
            <pc:docMk/>
            <pc:sldMk cId="3355815407" sldId="261"/>
            <ac:picMk id="2" creationId="{4E912927-5F78-471A-BD21-72D4A0C57BEB}"/>
          </ac:picMkLst>
        </pc:picChg>
      </pc:sldChg>
      <pc:sldChg chg="addSp modSp mod setBg">
        <pc:chgData name="Sarah Gothard" userId="0e53f415fda5f162" providerId="LiveId" clId="{04632337-ABE3-4E3E-AC6C-B0D438BABCF5}" dt="2019-09-29T18:26:50.711" v="3" actId="26606"/>
        <pc:sldMkLst>
          <pc:docMk/>
          <pc:sldMk cId="3405099625" sldId="264"/>
        </pc:sldMkLst>
        <pc:spChg chg="mod ord">
          <ac:chgData name="Sarah Gothard" userId="0e53f415fda5f162" providerId="LiveId" clId="{04632337-ABE3-4E3E-AC6C-B0D438BABCF5}" dt="2019-09-29T18:26:50.711" v="3" actId="26606"/>
          <ac:spMkLst>
            <pc:docMk/>
            <pc:sldMk cId="3405099625" sldId="264"/>
            <ac:spMk id="4" creationId="{B91F2B37-9273-4D40-A53F-230717359B1D}"/>
          </ac:spMkLst>
        </pc:spChg>
        <pc:spChg chg="add">
          <ac:chgData name="Sarah Gothard" userId="0e53f415fda5f162" providerId="LiveId" clId="{04632337-ABE3-4E3E-AC6C-B0D438BABCF5}" dt="2019-09-29T18:26:50.711" v="3" actId="26606"/>
          <ac:spMkLst>
            <pc:docMk/>
            <pc:sldMk cId="3405099625" sldId="264"/>
            <ac:spMk id="9" creationId="{559E787A-A567-464A-BB9E-E9B95AA41E40}"/>
          </ac:spMkLst>
        </pc:spChg>
        <pc:spChg chg="add">
          <ac:chgData name="Sarah Gothard" userId="0e53f415fda5f162" providerId="LiveId" clId="{04632337-ABE3-4E3E-AC6C-B0D438BABCF5}" dt="2019-09-29T18:26:50.711" v="3" actId="26606"/>
          <ac:spMkLst>
            <pc:docMk/>
            <pc:sldMk cId="3405099625" sldId="264"/>
            <ac:spMk id="11" creationId="{36A476B5-55AD-43A1-B1FB-5AC76B54F0A0}"/>
          </ac:spMkLst>
        </pc:spChg>
        <pc:picChg chg="mod">
          <ac:chgData name="Sarah Gothard" userId="0e53f415fda5f162" providerId="LiveId" clId="{04632337-ABE3-4E3E-AC6C-B0D438BABCF5}" dt="2019-09-29T18:26:50.711" v="3" actId="26606"/>
          <ac:picMkLst>
            <pc:docMk/>
            <pc:sldMk cId="3405099625" sldId="264"/>
            <ac:picMk id="2" creationId="{624D4653-40AE-43C4-AAC8-F7984BF703B2}"/>
          </ac:picMkLst>
        </pc:picChg>
      </pc:sldChg>
      <pc:sldChg chg="addSp modSp mod setBg setClrOvrMap">
        <pc:chgData name="Sarah Gothard" userId="0e53f415fda5f162" providerId="LiveId" clId="{04632337-ABE3-4E3E-AC6C-B0D438BABCF5}" dt="2019-09-29T18:27:01.455" v="5" actId="26606"/>
        <pc:sldMkLst>
          <pc:docMk/>
          <pc:sldMk cId="4258309857" sldId="265"/>
        </pc:sldMkLst>
        <pc:spChg chg="mod ord">
          <ac:chgData name="Sarah Gothard" userId="0e53f415fda5f162" providerId="LiveId" clId="{04632337-ABE3-4E3E-AC6C-B0D438BABCF5}" dt="2019-09-29T18:27:01.455" v="5" actId="26606"/>
          <ac:spMkLst>
            <pc:docMk/>
            <pc:sldMk cId="4258309857" sldId="265"/>
            <ac:spMk id="4" creationId="{5E1BE38E-1AF0-476C-B8F2-D73A2B62338E}"/>
          </ac:spMkLst>
        </pc:spChg>
        <pc:spChg chg="add">
          <ac:chgData name="Sarah Gothard" userId="0e53f415fda5f162" providerId="LiveId" clId="{04632337-ABE3-4E3E-AC6C-B0D438BABCF5}" dt="2019-09-29T18:27:01.455" v="5" actId="26606"/>
          <ac:spMkLst>
            <pc:docMk/>
            <pc:sldMk cId="4258309857" sldId="265"/>
            <ac:spMk id="9" creationId="{F841641F-FC14-47DC-8F4A-452EB111AF0D}"/>
          </ac:spMkLst>
        </pc:spChg>
        <pc:spChg chg="add">
          <ac:chgData name="Sarah Gothard" userId="0e53f415fda5f162" providerId="LiveId" clId="{04632337-ABE3-4E3E-AC6C-B0D438BABCF5}" dt="2019-09-29T18:27:01.455" v="5" actId="26606"/>
          <ac:spMkLst>
            <pc:docMk/>
            <pc:sldMk cId="4258309857" sldId="265"/>
            <ac:spMk id="11" creationId="{3CD7F62A-009F-4A78-9FB9-B60FC39B4450}"/>
          </ac:spMkLst>
        </pc:spChg>
        <pc:picChg chg="mod">
          <ac:chgData name="Sarah Gothard" userId="0e53f415fda5f162" providerId="LiveId" clId="{04632337-ABE3-4E3E-AC6C-B0D438BABCF5}" dt="2019-09-29T18:27:01.455" v="5" actId="26606"/>
          <ac:picMkLst>
            <pc:docMk/>
            <pc:sldMk cId="4258309857" sldId="265"/>
            <ac:picMk id="3" creationId="{DEAE79A1-C2CA-4327-BE2A-B113F7603C5B}"/>
          </ac:picMkLst>
        </pc:picChg>
      </pc:sldChg>
      <pc:sldChg chg="addSp modSp mod setBg">
        <pc:chgData name="Sarah Gothard" userId="0e53f415fda5f162" providerId="LiveId" clId="{04632337-ABE3-4E3E-AC6C-B0D438BABCF5}" dt="2019-09-29T18:27:08.078" v="7" actId="26606"/>
        <pc:sldMkLst>
          <pc:docMk/>
          <pc:sldMk cId="3235979054" sldId="266"/>
        </pc:sldMkLst>
        <pc:spChg chg="mod ord">
          <ac:chgData name="Sarah Gothard" userId="0e53f415fda5f162" providerId="LiveId" clId="{04632337-ABE3-4E3E-AC6C-B0D438BABCF5}" dt="2019-09-29T18:27:08.078" v="7" actId="26606"/>
          <ac:spMkLst>
            <pc:docMk/>
            <pc:sldMk cId="3235979054" sldId="266"/>
            <ac:spMk id="4" creationId="{0224B5FB-8BF1-45CE-984E-E0D8B31663BC}"/>
          </ac:spMkLst>
        </pc:spChg>
        <pc:spChg chg="add">
          <ac:chgData name="Sarah Gothard" userId="0e53f415fda5f162" providerId="LiveId" clId="{04632337-ABE3-4E3E-AC6C-B0D438BABCF5}" dt="2019-09-29T18:27:08.078" v="7" actId="26606"/>
          <ac:spMkLst>
            <pc:docMk/>
            <pc:sldMk cId="3235979054" sldId="266"/>
            <ac:spMk id="9" creationId="{559E787A-A567-464A-BB9E-E9B95AA41E40}"/>
          </ac:spMkLst>
        </pc:spChg>
        <pc:spChg chg="add">
          <ac:chgData name="Sarah Gothard" userId="0e53f415fda5f162" providerId="LiveId" clId="{04632337-ABE3-4E3E-AC6C-B0D438BABCF5}" dt="2019-09-29T18:27:08.078" v="7" actId="26606"/>
          <ac:spMkLst>
            <pc:docMk/>
            <pc:sldMk cId="3235979054" sldId="266"/>
            <ac:spMk id="11" creationId="{36A476B5-55AD-43A1-B1FB-5AC76B54F0A0}"/>
          </ac:spMkLst>
        </pc:spChg>
        <pc:picChg chg="mod">
          <ac:chgData name="Sarah Gothard" userId="0e53f415fda5f162" providerId="LiveId" clId="{04632337-ABE3-4E3E-AC6C-B0D438BABCF5}" dt="2019-09-29T18:27:08.078" v="7" actId="26606"/>
          <ac:picMkLst>
            <pc:docMk/>
            <pc:sldMk cId="3235979054" sldId="266"/>
            <ac:picMk id="2" creationId="{CCB90AD5-B0DB-495B-9962-70114080ECA4}"/>
          </ac:picMkLst>
        </pc:picChg>
      </pc:sldChg>
      <pc:sldChg chg="addSp modSp mod setBg">
        <pc:chgData name="Sarah Gothard" userId="0e53f415fda5f162" providerId="LiveId" clId="{04632337-ABE3-4E3E-AC6C-B0D438BABCF5}" dt="2019-09-29T18:27:11.941" v="8" actId="26606"/>
        <pc:sldMkLst>
          <pc:docMk/>
          <pc:sldMk cId="2082249456" sldId="267"/>
        </pc:sldMkLst>
        <pc:spChg chg="mod ord">
          <ac:chgData name="Sarah Gothard" userId="0e53f415fda5f162" providerId="LiveId" clId="{04632337-ABE3-4E3E-AC6C-B0D438BABCF5}" dt="2019-09-29T18:27:11.941" v="8" actId="26606"/>
          <ac:spMkLst>
            <pc:docMk/>
            <pc:sldMk cId="2082249456" sldId="267"/>
            <ac:spMk id="4" creationId="{CC9DA219-3DCD-4132-8813-1F463D8D9866}"/>
          </ac:spMkLst>
        </pc:spChg>
        <pc:spChg chg="add">
          <ac:chgData name="Sarah Gothard" userId="0e53f415fda5f162" providerId="LiveId" clId="{04632337-ABE3-4E3E-AC6C-B0D438BABCF5}" dt="2019-09-29T18:27:11.941" v="8" actId="26606"/>
          <ac:spMkLst>
            <pc:docMk/>
            <pc:sldMk cId="2082249456" sldId="267"/>
            <ac:spMk id="9" creationId="{559E787A-A567-464A-BB9E-E9B95AA41E40}"/>
          </ac:spMkLst>
        </pc:spChg>
        <pc:spChg chg="add">
          <ac:chgData name="Sarah Gothard" userId="0e53f415fda5f162" providerId="LiveId" clId="{04632337-ABE3-4E3E-AC6C-B0D438BABCF5}" dt="2019-09-29T18:27:11.941" v="8" actId="26606"/>
          <ac:spMkLst>
            <pc:docMk/>
            <pc:sldMk cId="2082249456" sldId="267"/>
            <ac:spMk id="11" creationId="{36A476B5-55AD-43A1-B1FB-5AC76B54F0A0}"/>
          </ac:spMkLst>
        </pc:spChg>
        <pc:picChg chg="mod">
          <ac:chgData name="Sarah Gothard" userId="0e53f415fda5f162" providerId="LiveId" clId="{04632337-ABE3-4E3E-AC6C-B0D438BABCF5}" dt="2019-09-29T18:27:11.941" v="8" actId="26606"/>
          <ac:picMkLst>
            <pc:docMk/>
            <pc:sldMk cId="2082249456" sldId="267"/>
            <ac:picMk id="3" creationId="{F5ED7846-3868-45D2-936E-478FC81FFEB6}"/>
          </ac:picMkLst>
        </pc:picChg>
      </pc:sldChg>
      <pc:sldChg chg="addSp modSp mod setBg setClrOvrMap">
        <pc:chgData name="Sarah Gothard" userId="0e53f415fda5f162" providerId="LiveId" clId="{04632337-ABE3-4E3E-AC6C-B0D438BABCF5}" dt="2019-09-29T18:27:14.665" v="9" actId="26606"/>
        <pc:sldMkLst>
          <pc:docMk/>
          <pc:sldMk cId="2825137563" sldId="270"/>
        </pc:sldMkLst>
        <pc:spChg chg="mod ord">
          <ac:chgData name="Sarah Gothard" userId="0e53f415fda5f162" providerId="LiveId" clId="{04632337-ABE3-4E3E-AC6C-B0D438BABCF5}" dt="2019-09-29T18:27:14.665" v="9" actId="26606"/>
          <ac:spMkLst>
            <pc:docMk/>
            <pc:sldMk cId="2825137563" sldId="270"/>
            <ac:spMk id="4" creationId="{A299E22B-F011-4062-A5CA-6B8FDC1565C3}"/>
          </ac:spMkLst>
        </pc:spChg>
        <pc:spChg chg="add">
          <ac:chgData name="Sarah Gothard" userId="0e53f415fda5f162" providerId="LiveId" clId="{04632337-ABE3-4E3E-AC6C-B0D438BABCF5}" dt="2019-09-29T18:27:14.665" v="9" actId="26606"/>
          <ac:spMkLst>
            <pc:docMk/>
            <pc:sldMk cId="2825137563" sldId="270"/>
            <ac:spMk id="9" creationId="{F841641F-FC14-47DC-8F4A-452EB111AF0D}"/>
          </ac:spMkLst>
        </pc:spChg>
        <pc:spChg chg="add">
          <ac:chgData name="Sarah Gothard" userId="0e53f415fda5f162" providerId="LiveId" clId="{04632337-ABE3-4E3E-AC6C-B0D438BABCF5}" dt="2019-09-29T18:27:14.665" v="9" actId="26606"/>
          <ac:spMkLst>
            <pc:docMk/>
            <pc:sldMk cId="2825137563" sldId="270"/>
            <ac:spMk id="11" creationId="{3CD7F62A-009F-4A78-9FB9-B60FC39B4450}"/>
          </ac:spMkLst>
        </pc:spChg>
        <pc:picChg chg="mod">
          <ac:chgData name="Sarah Gothard" userId="0e53f415fda5f162" providerId="LiveId" clId="{04632337-ABE3-4E3E-AC6C-B0D438BABCF5}" dt="2019-09-29T18:27:14.665" v="9" actId="26606"/>
          <ac:picMkLst>
            <pc:docMk/>
            <pc:sldMk cId="2825137563" sldId="270"/>
            <ac:picMk id="2" creationId="{F9210911-28E2-48B0-B6AA-7F0BD38EE5A0}"/>
          </ac:picMkLst>
        </pc:picChg>
      </pc:sldChg>
    </pc:docChg>
  </pc:docChgLst>
  <pc:docChgLst>
    <pc:chgData name="Sarah Gothard" userId="0e53f415fda5f162" providerId="LiveId" clId="{AB810888-1A0E-40FC-85A3-76D89C9A3AFC}"/>
    <pc:docChg chg="undo custSel addSld delSld modSld sldOrd">
      <pc:chgData name="Sarah Gothard" userId="0e53f415fda5f162" providerId="LiveId" clId="{AB810888-1A0E-40FC-85A3-76D89C9A3AFC}" dt="2022-05-05T17:45:13.474" v="69"/>
      <pc:docMkLst>
        <pc:docMk/>
      </pc:docMkLst>
      <pc:sldChg chg="addSp delSp modSp mod">
        <pc:chgData name="Sarah Gothard" userId="0e53f415fda5f162" providerId="LiveId" clId="{AB810888-1A0E-40FC-85A3-76D89C9A3AFC}" dt="2022-05-05T17:27:34.432" v="4" actId="26606"/>
        <pc:sldMkLst>
          <pc:docMk/>
          <pc:sldMk cId="2211167003" sldId="257"/>
        </pc:sldMkLst>
        <pc:spChg chg="del">
          <ac:chgData name="Sarah Gothard" userId="0e53f415fda5f162" providerId="LiveId" clId="{AB810888-1A0E-40FC-85A3-76D89C9A3AFC}" dt="2022-05-05T17:27:26.190" v="1" actId="478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AB810888-1A0E-40FC-85A3-76D89C9A3AFC}" dt="2022-05-05T17:27:34.432" v="4" actId="26606"/>
          <ac:spMkLst>
            <pc:docMk/>
            <pc:sldMk cId="2211167003" sldId="257"/>
            <ac:spMk id="9" creationId="{559E787A-A567-464A-BB9E-E9B95AA41E40}"/>
          </ac:spMkLst>
        </pc:spChg>
        <pc:spChg chg="del">
          <ac:chgData name="Sarah Gothard" userId="0e53f415fda5f162" providerId="LiveId" clId="{AB810888-1A0E-40FC-85A3-76D89C9A3AFC}" dt="2022-05-05T17:27:28.750" v="2" actId="478"/>
          <ac:spMkLst>
            <pc:docMk/>
            <pc:sldMk cId="2211167003" sldId="257"/>
            <ac:spMk id="10" creationId="{559E787A-A567-464A-BB9E-E9B95AA41E40}"/>
          </ac:spMkLst>
        </pc:spChg>
        <pc:spChg chg="add">
          <ac:chgData name="Sarah Gothard" userId="0e53f415fda5f162" providerId="LiveId" clId="{AB810888-1A0E-40FC-85A3-76D89C9A3AFC}" dt="2022-05-05T17:27:34.432" v="4" actId="26606"/>
          <ac:spMkLst>
            <pc:docMk/>
            <pc:sldMk cId="2211167003" sldId="257"/>
            <ac:spMk id="11" creationId="{36A476B5-55AD-43A1-B1FB-5AC76B54F0A0}"/>
          </ac:spMkLst>
        </pc:spChg>
        <pc:spChg chg="del">
          <ac:chgData name="Sarah Gothard" userId="0e53f415fda5f162" providerId="LiveId" clId="{AB810888-1A0E-40FC-85A3-76D89C9A3AFC}" dt="2022-05-05T17:27:28.750" v="2" actId="478"/>
          <ac:spMkLst>
            <pc:docMk/>
            <pc:sldMk cId="2211167003" sldId="257"/>
            <ac:spMk id="12" creationId="{36A476B5-55AD-43A1-B1FB-5AC76B54F0A0}"/>
          </ac:spMkLst>
        </pc:spChg>
        <pc:picChg chg="del">
          <ac:chgData name="Sarah Gothard" userId="0e53f415fda5f162" providerId="LiveId" clId="{AB810888-1A0E-40FC-85A3-76D89C9A3AFC}" dt="2022-05-05T17:27:24.111" v="0" actId="478"/>
          <ac:picMkLst>
            <pc:docMk/>
            <pc:sldMk cId="2211167003" sldId="257"/>
            <ac:picMk id="3" creationId="{C2983FC2-B475-4B74-92DE-E5878CD72737}"/>
          </ac:picMkLst>
        </pc:picChg>
        <pc:picChg chg="add mod">
          <ac:chgData name="Sarah Gothard" userId="0e53f415fda5f162" providerId="LiveId" clId="{AB810888-1A0E-40FC-85A3-76D89C9A3AFC}" dt="2022-05-05T17:27:34.432" v="4" actId="26606"/>
          <ac:picMkLst>
            <pc:docMk/>
            <pc:sldMk cId="2211167003" sldId="257"/>
            <ac:picMk id="4" creationId="{A8BB2A2D-B02E-4E5A-A3A4-766C4C5F928A}"/>
          </ac:picMkLst>
        </pc:picChg>
      </pc:sldChg>
      <pc:sldChg chg="del">
        <pc:chgData name="Sarah Gothard" userId="0e53f415fda5f162" providerId="LiveId" clId="{AB810888-1A0E-40FC-85A3-76D89C9A3AFC}" dt="2022-05-05T17:29:19.282" v="13" actId="47"/>
        <pc:sldMkLst>
          <pc:docMk/>
          <pc:sldMk cId="2728229954" sldId="258"/>
        </pc:sldMkLst>
      </pc:sldChg>
      <pc:sldChg chg="addSp delSp modSp mod">
        <pc:chgData name="Sarah Gothard" userId="0e53f415fda5f162" providerId="LiveId" clId="{AB810888-1A0E-40FC-85A3-76D89C9A3AFC}" dt="2022-05-05T17:32:35.703" v="16" actId="26606"/>
        <pc:sldMkLst>
          <pc:docMk/>
          <pc:sldMk cId="4050301094" sldId="259"/>
        </pc:sldMkLst>
        <pc:spChg chg="ord">
          <ac:chgData name="Sarah Gothard" userId="0e53f415fda5f162" providerId="LiveId" clId="{AB810888-1A0E-40FC-85A3-76D89C9A3AFC}" dt="2022-05-05T17:32:35.703" v="16" actId="26606"/>
          <ac:spMkLst>
            <pc:docMk/>
            <pc:sldMk cId="4050301094" sldId="259"/>
            <ac:spMk id="4" creationId="{658EF0BD-0817-4048-A639-50B503FF2A56}"/>
          </ac:spMkLst>
        </pc:spChg>
        <pc:spChg chg="del">
          <ac:chgData name="Sarah Gothard" userId="0e53f415fda5f162" providerId="LiveId" clId="{AB810888-1A0E-40FC-85A3-76D89C9A3AFC}" dt="2022-05-05T17:32:35.703" v="16" actId="26606"/>
          <ac:spMkLst>
            <pc:docMk/>
            <pc:sldMk cId="4050301094" sldId="259"/>
            <ac:spMk id="9" creationId="{559E787A-A567-464A-BB9E-E9B95AA41E40}"/>
          </ac:spMkLst>
        </pc:spChg>
        <pc:spChg chg="del">
          <ac:chgData name="Sarah Gothard" userId="0e53f415fda5f162" providerId="LiveId" clId="{AB810888-1A0E-40FC-85A3-76D89C9A3AFC}" dt="2022-05-05T17:32:35.703" v="16" actId="26606"/>
          <ac:spMkLst>
            <pc:docMk/>
            <pc:sldMk cId="4050301094" sldId="259"/>
            <ac:spMk id="11" creationId="{36A476B5-55AD-43A1-B1FB-5AC76B54F0A0}"/>
          </ac:spMkLst>
        </pc:spChg>
        <pc:spChg chg="add">
          <ac:chgData name="Sarah Gothard" userId="0e53f415fda5f162" providerId="LiveId" clId="{AB810888-1A0E-40FC-85A3-76D89C9A3AFC}" dt="2022-05-05T17:32:35.703" v="16" actId="26606"/>
          <ac:spMkLst>
            <pc:docMk/>
            <pc:sldMk cId="4050301094" sldId="259"/>
            <ac:spMk id="16" creationId="{559E787A-A567-464A-BB9E-E9B95AA41E40}"/>
          </ac:spMkLst>
        </pc:spChg>
        <pc:spChg chg="add">
          <ac:chgData name="Sarah Gothard" userId="0e53f415fda5f162" providerId="LiveId" clId="{AB810888-1A0E-40FC-85A3-76D89C9A3AFC}" dt="2022-05-05T17:32:35.703" v="16" actId="26606"/>
          <ac:spMkLst>
            <pc:docMk/>
            <pc:sldMk cId="4050301094" sldId="259"/>
            <ac:spMk id="18" creationId="{36A476B5-55AD-43A1-B1FB-5AC76B54F0A0}"/>
          </ac:spMkLst>
        </pc:spChg>
        <pc:picChg chg="del">
          <ac:chgData name="Sarah Gothard" userId="0e53f415fda5f162" providerId="LiveId" clId="{AB810888-1A0E-40FC-85A3-76D89C9A3AFC}" dt="2022-05-05T17:32:32.870" v="14" actId="478"/>
          <ac:picMkLst>
            <pc:docMk/>
            <pc:sldMk cId="4050301094" sldId="259"/>
            <ac:picMk id="2" creationId="{F1974C62-C463-4DC4-B987-1E5E8006B0F7}"/>
          </ac:picMkLst>
        </pc:picChg>
        <pc:picChg chg="add mod">
          <ac:chgData name="Sarah Gothard" userId="0e53f415fda5f162" providerId="LiveId" clId="{AB810888-1A0E-40FC-85A3-76D89C9A3AFC}" dt="2022-05-05T17:32:35.703" v="16" actId="26606"/>
          <ac:picMkLst>
            <pc:docMk/>
            <pc:sldMk cId="4050301094" sldId="259"/>
            <ac:picMk id="5" creationId="{5BBF0317-03C1-45CE-9029-8559FE125A39}"/>
          </ac:picMkLst>
        </pc:picChg>
      </pc:sldChg>
      <pc:sldChg chg="addSp delSp modSp mod">
        <pc:chgData name="Sarah Gothard" userId="0e53f415fda5f162" providerId="LiveId" clId="{AB810888-1A0E-40FC-85A3-76D89C9A3AFC}" dt="2022-05-05T17:32:42.374" v="19" actId="26606"/>
        <pc:sldMkLst>
          <pc:docMk/>
          <pc:sldMk cId="3358062052" sldId="260"/>
        </pc:sldMkLst>
        <pc:spChg chg="ord">
          <ac:chgData name="Sarah Gothard" userId="0e53f415fda5f162" providerId="LiveId" clId="{AB810888-1A0E-40FC-85A3-76D89C9A3AFC}" dt="2022-05-05T17:32:42.374" v="19" actId="26606"/>
          <ac:spMkLst>
            <pc:docMk/>
            <pc:sldMk cId="3358062052" sldId="260"/>
            <ac:spMk id="4" creationId="{658EF0BD-0817-4048-A639-50B503FF2A56}"/>
          </ac:spMkLst>
        </pc:spChg>
        <pc:spChg chg="del">
          <ac:chgData name="Sarah Gothard" userId="0e53f415fda5f162" providerId="LiveId" clId="{AB810888-1A0E-40FC-85A3-76D89C9A3AFC}" dt="2022-05-05T17:32:42.374" v="19" actId="26606"/>
          <ac:spMkLst>
            <pc:docMk/>
            <pc:sldMk cId="3358062052" sldId="260"/>
            <ac:spMk id="9" creationId="{559E787A-A567-464A-BB9E-E9B95AA41E40}"/>
          </ac:spMkLst>
        </pc:spChg>
        <pc:spChg chg="del">
          <ac:chgData name="Sarah Gothard" userId="0e53f415fda5f162" providerId="LiveId" clId="{AB810888-1A0E-40FC-85A3-76D89C9A3AFC}" dt="2022-05-05T17:32:42.374" v="19" actId="26606"/>
          <ac:spMkLst>
            <pc:docMk/>
            <pc:sldMk cId="3358062052" sldId="260"/>
            <ac:spMk id="11" creationId="{36A476B5-55AD-43A1-B1FB-5AC76B54F0A0}"/>
          </ac:spMkLst>
        </pc:spChg>
        <pc:spChg chg="add">
          <ac:chgData name="Sarah Gothard" userId="0e53f415fda5f162" providerId="LiveId" clId="{AB810888-1A0E-40FC-85A3-76D89C9A3AFC}" dt="2022-05-05T17:32:42.374" v="19" actId="26606"/>
          <ac:spMkLst>
            <pc:docMk/>
            <pc:sldMk cId="3358062052" sldId="260"/>
            <ac:spMk id="16" creationId="{559E787A-A567-464A-BB9E-E9B95AA41E40}"/>
          </ac:spMkLst>
        </pc:spChg>
        <pc:spChg chg="add">
          <ac:chgData name="Sarah Gothard" userId="0e53f415fda5f162" providerId="LiveId" clId="{AB810888-1A0E-40FC-85A3-76D89C9A3AFC}" dt="2022-05-05T17:32:42.374" v="19" actId="26606"/>
          <ac:spMkLst>
            <pc:docMk/>
            <pc:sldMk cId="3358062052" sldId="260"/>
            <ac:spMk id="18" creationId="{36A476B5-55AD-43A1-B1FB-5AC76B54F0A0}"/>
          </ac:spMkLst>
        </pc:spChg>
        <pc:picChg chg="del">
          <ac:chgData name="Sarah Gothard" userId="0e53f415fda5f162" providerId="LiveId" clId="{AB810888-1A0E-40FC-85A3-76D89C9A3AFC}" dt="2022-05-05T17:32:39.992" v="17" actId="478"/>
          <ac:picMkLst>
            <pc:docMk/>
            <pc:sldMk cId="3358062052" sldId="260"/>
            <ac:picMk id="2" creationId="{2A0CEF6A-C512-4381-A8B5-D32496692087}"/>
          </ac:picMkLst>
        </pc:picChg>
        <pc:picChg chg="add mod">
          <ac:chgData name="Sarah Gothard" userId="0e53f415fda5f162" providerId="LiveId" clId="{AB810888-1A0E-40FC-85A3-76D89C9A3AFC}" dt="2022-05-05T17:32:42.374" v="19" actId="26606"/>
          <ac:picMkLst>
            <pc:docMk/>
            <pc:sldMk cId="3358062052" sldId="260"/>
            <ac:picMk id="5" creationId="{B0326235-E56F-4F74-AC1C-D922061A77DA}"/>
          </ac:picMkLst>
        </pc:picChg>
      </pc:sldChg>
      <pc:sldChg chg="addSp delSp modSp mod">
        <pc:chgData name="Sarah Gothard" userId="0e53f415fda5f162" providerId="LiveId" clId="{AB810888-1A0E-40FC-85A3-76D89C9A3AFC}" dt="2022-05-05T17:38:19.260" v="36" actId="22"/>
        <pc:sldMkLst>
          <pc:docMk/>
          <pc:sldMk cId="3355815407" sldId="261"/>
        </pc:sldMkLst>
        <pc:spChg chg="mod ord">
          <ac:chgData name="Sarah Gothard" userId="0e53f415fda5f162" providerId="LiveId" clId="{AB810888-1A0E-40FC-85A3-76D89C9A3AFC}" dt="2022-05-05T17:38:18.452" v="35" actId="26606"/>
          <ac:spMkLst>
            <pc:docMk/>
            <pc:sldMk cId="3355815407" sldId="261"/>
            <ac:spMk id="4" creationId="{658EF0BD-0817-4048-A639-50B503FF2A56}"/>
          </ac:spMkLst>
        </pc:spChg>
        <pc:spChg chg="del">
          <ac:chgData name="Sarah Gothard" userId="0e53f415fda5f162" providerId="LiveId" clId="{AB810888-1A0E-40FC-85A3-76D89C9A3AFC}" dt="2022-05-05T17:37:44.484" v="31" actId="26606"/>
          <ac:spMkLst>
            <pc:docMk/>
            <pc:sldMk cId="3355815407" sldId="261"/>
            <ac:spMk id="9" creationId="{559E787A-A567-464A-BB9E-E9B95AA41E40}"/>
          </ac:spMkLst>
        </pc:spChg>
        <pc:spChg chg="del">
          <ac:chgData name="Sarah Gothard" userId="0e53f415fda5f162" providerId="LiveId" clId="{AB810888-1A0E-40FC-85A3-76D89C9A3AFC}" dt="2022-05-05T17:37:44.484" v="31" actId="26606"/>
          <ac:spMkLst>
            <pc:docMk/>
            <pc:sldMk cId="3355815407" sldId="261"/>
            <ac:spMk id="11" creationId="{36A476B5-55AD-43A1-B1FB-5AC76B54F0A0}"/>
          </ac:spMkLst>
        </pc:spChg>
        <pc:spChg chg="add del">
          <ac:chgData name="Sarah Gothard" userId="0e53f415fda5f162" providerId="LiveId" clId="{AB810888-1A0E-40FC-85A3-76D89C9A3AFC}" dt="2022-05-05T17:38:18.452" v="35" actId="26606"/>
          <ac:spMkLst>
            <pc:docMk/>
            <pc:sldMk cId="3355815407" sldId="261"/>
            <ac:spMk id="16" creationId="{559E787A-A567-464A-BB9E-E9B95AA41E40}"/>
          </ac:spMkLst>
        </pc:spChg>
        <pc:spChg chg="add del">
          <ac:chgData name="Sarah Gothard" userId="0e53f415fda5f162" providerId="LiveId" clId="{AB810888-1A0E-40FC-85A3-76D89C9A3AFC}" dt="2022-05-05T17:38:18.452" v="35" actId="26606"/>
          <ac:spMkLst>
            <pc:docMk/>
            <pc:sldMk cId="3355815407" sldId="261"/>
            <ac:spMk id="18" creationId="{36A476B5-55AD-43A1-B1FB-5AC76B54F0A0}"/>
          </ac:spMkLst>
        </pc:spChg>
        <pc:spChg chg="add del">
          <ac:chgData name="Sarah Gothard" userId="0e53f415fda5f162" providerId="LiveId" clId="{AB810888-1A0E-40FC-85A3-76D89C9A3AFC}" dt="2022-05-05T17:38:18.452" v="35" actId="26606"/>
          <ac:spMkLst>
            <pc:docMk/>
            <pc:sldMk cId="3355815407" sldId="261"/>
            <ac:spMk id="23" creationId="{C64CB08F-C3BD-4E43-AD15-33EFC40C0AD3}"/>
          </ac:spMkLst>
        </pc:spChg>
        <pc:spChg chg="add del">
          <ac:chgData name="Sarah Gothard" userId="0e53f415fda5f162" providerId="LiveId" clId="{AB810888-1A0E-40FC-85A3-76D89C9A3AFC}" dt="2022-05-05T17:38:18.452" v="35" actId="26606"/>
          <ac:spMkLst>
            <pc:docMk/>
            <pc:sldMk cId="3355815407" sldId="261"/>
            <ac:spMk id="25" creationId="{A87302A0-0ECF-43A3-BE19-6AD50BFA8BEF}"/>
          </ac:spMkLst>
        </pc:spChg>
        <pc:picChg chg="del">
          <ac:chgData name="Sarah Gothard" userId="0e53f415fda5f162" providerId="LiveId" clId="{AB810888-1A0E-40FC-85A3-76D89C9A3AFC}" dt="2022-05-05T17:35:21.519" v="29" actId="478"/>
          <ac:picMkLst>
            <pc:docMk/>
            <pc:sldMk cId="3355815407" sldId="261"/>
            <ac:picMk id="2" creationId="{4E912927-5F78-471A-BD21-72D4A0C57BEB}"/>
          </ac:picMkLst>
        </pc:picChg>
        <pc:picChg chg="add mod">
          <ac:chgData name="Sarah Gothard" userId="0e53f415fda5f162" providerId="LiveId" clId="{AB810888-1A0E-40FC-85A3-76D89C9A3AFC}" dt="2022-05-05T17:38:18.452" v="35" actId="26606"/>
          <ac:picMkLst>
            <pc:docMk/>
            <pc:sldMk cId="3355815407" sldId="261"/>
            <ac:picMk id="5" creationId="{A1BDB279-1EFE-45A4-B18A-75CB9F69D9C7}"/>
          </ac:picMkLst>
        </pc:picChg>
        <pc:picChg chg="add del mod ord">
          <ac:chgData name="Sarah Gothard" userId="0e53f415fda5f162" providerId="LiveId" clId="{AB810888-1A0E-40FC-85A3-76D89C9A3AFC}" dt="2022-05-05T17:38:19.260" v="36" actId="22"/>
          <ac:picMkLst>
            <pc:docMk/>
            <pc:sldMk cId="3355815407" sldId="261"/>
            <ac:picMk id="7" creationId="{860D36A4-A4EE-4C57-A19C-661FEF505C59}"/>
          </ac:picMkLst>
        </pc:picChg>
      </pc:sldChg>
      <pc:sldChg chg="addSp delSp modSp mod">
        <pc:chgData name="Sarah Gothard" userId="0e53f415fda5f162" providerId="LiveId" clId="{AB810888-1A0E-40FC-85A3-76D89C9A3AFC}" dt="2022-05-05T17:34:10.086" v="22" actId="26606"/>
        <pc:sldMkLst>
          <pc:docMk/>
          <pc:sldMk cId="3405099625" sldId="264"/>
        </pc:sldMkLst>
        <pc:spChg chg="ord">
          <ac:chgData name="Sarah Gothard" userId="0e53f415fda5f162" providerId="LiveId" clId="{AB810888-1A0E-40FC-85A3-76D89C9A3AFC}" dt="2022-05-05T17:34:10.086" v="22" actId="26606"/>
          <ac:spMkLst>
            <pc:docMk/>
            <pc:sldMk cId="3405099625" sldId="264"/>
            <ac:spMk id="4" creationId="{B91F2B37-9273-4D40-A53F-230717359B1D}"/>
          </ac:spMkLst>
        </pc:spChg>
        <pc:spChg chg="del">
          <ac:chgData name="Sarah Gothard" userId="0e53f415fda5f162" providerId="LiveId" clId="{AB810888-1A0E-40FC-85A3-76D89C9A3AFC}" dt="2022-05-05T17:34:10.086" v="22" actId="26606"/>
          <ac:spMkLst>
            <pc:docMk/>
            <pc:sldMk cId="3405099625" sldId="264"/>
            <ac:spMk id="9" creationId="{559E787A-A567-464A-BB9E-E9B95AA41E40}"/>
          </ac:spMkLst>
        </pc:spChg>
        <pc:spChg chg="del">
          <ac:chgData name="Sarah Gothard" userId="0e53f415fda5f162" providerId="LiveId" clId="{AB810888-1A0E-40FC-85A3-76D89C9A3AFC}" dt="2022-05-05T17:34:10.086" v="22" actId="26606"/>
          <ac:spMkLst>
            <pc:docMk/>
            <pc:sldMk cId="3405099625" sldId="264"/>
            <ac:spMk id="11" creationId="{36A476B5-55AD-43A1-B1FB-5AC76B54F0A0}"/>
          </ac:spMkLst>
        </pc:spChg>
        <pc:spChg chg="add">
          <ac:chgData name="Sarah Gothard" userId="0e53f415fda5f162" providerId="LiveId" clId="{AB810888-1A0E-40FC-85A3-76D89C9A3AFC}" dt="2022-05-05T17:34:10.086" v="22" actId="26606"/>
          <ac:spMkLst>
            <pc:docMk/>
            <pc:sldMk cId="3405099625" sldId="264"/>
            <ac:spMk id="16" creationId="{559E787A-A567-464A-BB9E-E9B95AA41E40}"/>
          </ac:spMkLst>
        </pc:spChg>
        <pc:spChg chg="add">
          <ac:chgData name="Sarah Gothard" userId="0e53f415fda5f162" providerId="LiveId" clId="{AB810888-1A0E-40FC-85A3-76D89C9A3AFC}" dt="2022-05-05T17:34:10.086" v="22" actId="26606"/>
          <ac:spMkLst>
            <pc:docMk/>
            <pc:sldMk cId="3405099625" sldId="264"/>
            <ac:spMk id="18" creationId="{36A476B5-55AD-43A1-B1FB-5AC76B54F0A0}"/>
          </ac:spMkLst>
        </pc:spChg>
        <pc:picChg chg="del">
          <ac:chgData name="Sarah Gothard" userId="0e53f415fda5f162" providerId="LiveId" clId="{AB810888-1A0E-40FC-85A3-76D89C9A3AFC}" dt="2022-05-05T17:34:08.376" v="20" actId="478"/>
          <ac:picMkLst>
            <pc:docMk/>
            <pc:sldMk cId="3405099625" sldId="264"/>
            <ac:picMk id="2" creationId="{624D4653-40AE-43C4-AAC8-F7984BF703B2}"/>
          </ac:picMkLst>
        </pc:picChg>
        <pc:picChg chg="add mod">
          <ac:chgData name="Sarah Gothard" userId="0e53f415fda5f162" providerId="LiveId" clId="{AB810888-1A0E-40FC-85A3-76D89C9A3AFC}" dt="2022-05-05T17:34:10.086" v="22" actId="26606"/>
          <ac:picMkLst>
            <pc:docMk/>
            <pc:sldMk cId="3405099625" sldId="264"/>
            <ac:picMk id="5" creationId="{BF0C7A41-F6C7-4D4A-BB74-049D0EB98CA9}"/>
          </ac:picMkLst>
        </pc:picChg>
      </pc:sldChg>
      <pc:sldChg chg="addSp delSp modSp mod setBg setClrOvrMap">
        <pc:chgData name="Sarah Gothard" userId="0e53f415fda5f162" providerId="LiveId" clId="{AB810888-1A0E-40FC-85A3-76D89C9A3AFC}" dt="2022-05-05T17:39:23.170" v="39" actId="26606"/>
        <pc:sldMkLst>
          <pc:docMk/>
          <pc:sldMk cId="4258309857" sldId="265"/>
        </pc:sldMkLst>
        <pc:spChg chg="mod ord">
          <ac:chgData name="Sarah Gothard" userId="0e53f415fda5f162" providerId="LiveId" clId="{AB810888-1A0E-40FC-85A3-76D89C9A3AFC}" dt="2022-05-05T17:39:23.170" v="39" actId="26606"/>
          <ac:spMkLst>
            <pc:docMk/>
            <pc:sldMk cId="4258309857" sldId="265"/>
            <ac:spMk id="4" creationId="{5E1BE38E-1AF0-476C-B8F2-D73A2B62338E}"/>
          </ac:spMkLst>
        </pc:spChg>
        <pc:spChg chg="add del">
          <ac:chgData name="Sarah Gothard" userId="0e53f415fda5f162" providerId="LiveId" clId="{AB810888-1A0E-40FC-85A3-76D89C9A3AFC}" dt="2022-05-05T17:39:23.170" v="39" actId="26606"/>
          <ac:spMkLst>
            <pc:docMk/>
            <pc:sldMk cId="4258309857" sldId="265"/>
            <ac:spMk id="9" creationId="{F841641F-FC14-47DC-8F4A-452EB111AF0D}"/>
          </ac:spMkLst>
        </pc:spChg>
        <pc:spChg chg="add del">
          <ac:chgData name="Sarah Gothard" userId="0e53f415fda5f162" providerId="LiveId" clId="{AB810888-1A0E-40FC-85A3-76D89C9A3AFC}" dt="2022-05-05T17:39:23.170" v="39" actId="26606"/>
          <ac:spMkLst>
            <pc:docMk/>
            <pc:sldMk cId="4258309857" sldId="265"/>
            <ac:spMk id="11" creationId="{3CD7F62A-009F-4A78-9FB9-B60FC39B4450}"/>
          </ac:spMkLst>
        </pc:spChg>
        <pc:spChg chg="add">
          <ac:chgData name="Sarah Gothard" userId="0e53f415fda5f162" providerId="LiveId" clId="{AB810888-1A0E-40FC-85A3-76D89C9A3AFC}" dt="2022-05-05T17:39:23.170" v="39" actId="26606"/>
          <ac:spMkLst>
            <pc:docMk/>
            <pc:sldMk cId="4258309857" sldId="265"/>
            <ac:spMk id="13" creationId="{559E787A-A567-464A-BB9E-E9B95AA41E40}"/>
          </ac:spMkLst>
        </pc:spChg>
        <pc:spChg chg="add">
          <ac:chgData name="Sarah Gothard" userId="0e53f415fda5f162" providerId="LiveId" clId="{AB810888-1A0E-40FC-85A3-76D89C9A3AFC}" dt="2022-05-05T17:39:23.170" v="39" actId="26606"/>
          <ac:spMkLst>
            <pc:docMk/>
            <pc:sldMk cId="4258309857" sldId="265"/>
            <ac:spMk id="14" creationId="{36A476B5-55AD-43A1-B1FB-5AC76B54F0A0}"/>
          </ac:spMkLst>
        </pc:spChg>
        <pc:spChg chg="add del">
          <ac:chgData name="Sarah Gothard" userId="0e53f415fda5f162" providerId="LiveId" clId="{AB810888-1A0E-40FC-85A3-76D89C9A3AFC}" dt="2022-05-05T17:35:07.567" v="26" actId="26606"/>
          <ac:spMkLst>
            <pc:docMk/>
            <pc:sldMk cId="4258309857" sldId="265"/>
            <ac:spMk id="16" creationId="{559E787A-A567-464A-BB9E-E9B95AA41E40}"/>
          </ac:spMkLst>
        </pc:spChg>
        <pc:spChg chg="add del">
          <ac:chgData name="Sarah Gothard" userId="0e53f415fda5f162" providerId="LiveId" clId="{AB810888-1A0E-40FC-85A3-76D89C9A3AFC}" dt="2022-05-05T17:35:07.567" v="26" actId="26606"/>
          <ac:spMkLst>
            <pc:docMk/>
            <pc:sldMk cId="4258309857" sldId="265"/>
            <ac:spMk id="18" creationId="{36A476B5-55AD-43A1-B1FB-5AC76B54F0A0}"/>
          </ac:spMkLst>
        </pc:spChg>
        <pc:picChg chg="add del">
          <ac:chgData name="Sarah Gothard" userId="0e53f415fda5f162" providerId="LiveId" clId="{AB810888-1A0E-40FC-85A3-76D89C9A3AFC}" dt="2022-05-05T17:39:21.333" v="37" actId="478"/>
          <ac:picMkLst>
            <pc:docMk/>
            <pc:sldMk cId="4258309857" sldId="265"/>
            <ac:picMk id="3" creationId="{DEAE79A1-C2CA-4327-BE2A-B113F7603C5B}"/>
          </ac:picMkLst>
        </pc:picChg>
        <pc:picChg chg="add del mod">
          <ac:chgData name="Sarah Gothard" userId="0e53f415fda5f162" providerId="LiveId" clId="{AB810888-1A0E-40FC-85A3-76D89C9A3AFC}" dt="2022-05-05T17:35:11.489" v="27" actId="22"/>
          <ac:picMkLst>
            <pc:docMk/>
            <pc:sldMk cId="4258309857" sldId="265"/>
            <ac:picMk id="5" creationId="{D00DB5C9-6844-4008-8923-29C44DB8CB2E}"/>
          </ac:picMkLst>
        </pc:picChg>
        <pc:picChg chg="add mod">
          <ac:chgData name="Sarah Gothard" userId="0e53f415fda5f162" providerId="LiveId" clId="{AB810888-1A0E-40FC-85A3-76D89C9A3AFC}" dt="2022-05-05T17:39:23.170" v="39" actId="26606"/>
          <ac:picMkLst>
            <pc:docMk/>
            <pc:sldMk cId="4258309857" sldId="265"/>
            <ac:picMk id="7" creationId="{7E9F829D-1F99-46A9-BBEB-450B688995D0}"/>
          </ac:picMkLst>
        </pc:picChg>
      </pc:sldChg>
      <pc:sldChg chg="del ord">
        <pc:chgData name="Sarah Gothard" userId="0e53f415fda5f162" providerId="LiveId" clId="{AB810888-1A0E-40FC-85A3-76D89C9A3AFC}" dt="2022-05-05T17:43:35.766" v="57" actId="47"/>
        <pc:sldMkLst>
          <pc:docMk/>
          <pc:sldMk cId="3235979054" sldId="266"/>
        </pc:sldMkLst>
      </pc:sldChg>
      <pc:sldChg chg="del">
        <pc:chgData name="Sarah Gothard" userId="0e53f415fda5f162" providerId="LiveId" clId="{AB810888-1A0E-40FC-85A3-76D89C9A3AFC}" dt="2022-05-05T17:43:42.275" v="58" actId="47"/>
        <pc:sldMkLst>
          <pc:docMk/>
          <pc:sldMk cId="2082249456" sldId="267"/>
        </pc:sldMkLst>
      </pc:sldChg>
      <pc:sldChg chg="del">
        <pc:chgData name="Sarah Gothard" userId="0e53f415fda5f162" providerId="LiveId" clId="{AB810888-1A0E-40FC-85A3-76D89C9A3AFC}" dt="2022-05-05T17:43:44.308" v="59" actId="47"/>
        <pc:sldMkLst>
          <pc:docMk/>
          <pc:sldMk cId="2825137563" sldId="270"/>
        </pc:sldMkLst>
      </pc:sldChg>
      <pc:sldChg chg="addSp delSp modSp new mod setBg">
        <pc:chgData name="Sarah Gothard" userId="0e53f415fda5f162" providerId="LiveId" clId="{AB810888-1A0E-40FC-85A3-76D89C9A3AFC}" dt="2022-05-05T17:29:06.625" v="12" actId="27614"/>
        <pc:sldMkLst>
          <pc:docMk/>
          <pc:sldMk cId="1026832203" sldId="271"/>
        </pc:sldMkLst>
        <pc:spChg chg="del">
          <ac:chgData name="Sarah Gothard" userId="0e53f415fda5f162" providerId="LiveId" clId="{AB810888-1A0E-40FC-85A3-76D89C9A3AFC}" dt="2022-05-05T17:29:01.526" v="9" actId="478"/>
          <ac:spMkLst>
            <pc:docMk/>
            <pc:sldMk cId="1026832203" sldId="271"/>
            <ac:spMk id="2" creationId="{970F1C8B-CF71-4858-A8D5-2668AE2D6479}"/>
          </ac:spMkLst>
        </pc:spChg>
        <pc:spChg chg="del">
          <ac:chgData name="Sarah Gothard" userId="0e53f415fda5f162" providerId="LiveId" clId="{AB810888-1A0E-40FC-85A3-76D89C9A3AFC}" dt="2022-05-05T17:29:00.587" v="8" actId="478"/>
          <ac:spMkLst>
            <pc:docMk/>
            <pc:sldMk cId="1026832203" sldId="271"/>
            <ac:spMk id="3" creationId="{47A3292E-6DB5-4434-A3CC-4430681219E6}"/>
          </ac:spMkLst>
        </pc:spChg>
        <pc:spChg chg="mod ord">
          <ac:chgData name="Sarah Gothard" userId="0e53f415fda5f162" providerId="LiveId" clId="{AB810888-1A0E-40FC-85A3-76D89C9A3AFC}" dt="2022-05-05T17:29:04.626" v="11" actId="26606"/>
          <ac:spMkLst>
            <pc:docMk/>
            <pc:sldMk cId="1026832203" sldId="271"/>
            <ac:spMk id="4" creationId="{5F9304DC-5A1E-4E31-8EE4-F31AE7B6A885}"/>
          </ac:spMkLst>
        </pc:spChg>
        <pc:spChg chg="add">
          <ac:chgData name="Sarah Gothard" userId="0e53f415fda5f162" providerId="LiveId" clId="{AB810888-1A0E-40FC-85A3-76D89C9A3AFC}" dt="2022-05-05T17:29:04.626" v="11" actId="26606"/>
          <ac:spMkLst>
            <pc:docMk/>
            <pc:sldMk cId="1026832203" sldId="271"/>
            <ac:spMk id="13" creationId="{559E787A-A567-464A-BB9E-E9B95AA41E40}"/>
          </ac:spMkLst>
        </pc:spChg>
        <pc:spChg chg="add">
          <ac:chgData name="Sarah Gothard" userId="0e53f415fda5f162" providerId="LiveId" clId="{AB810888-1A0E-40FC-85A3-76D89C9A3AFC}" dt="2022-05-05T17:29:04.626" v="11" actId="26606"/>
          <ac:spMkLst>
            <pc:docMk/>
            <pc:sldMk cId="1026832203" sldId="271"/>
            <ac:spMk id="15" creationId="{36A476B5-55AD-43A1-B1FB-5AC76B54F0A0}"/>
          </ac:spMkLst>
        </pc:spChg>
        <pc:picChg chg="add del">
          <ac:chgData name="Sarah Gothard" userId="0e53f415fda5f162" providerId="LiveId" clId="{AB810888-1A0E-40FC-85A3-76D89C9A3AFC}" dt="2022-05-05T17:28:58.566" v="7" actId="478"/>
          <ac:picMkLst>
            <pc:docMk/>
            <pc:sldMk cId="1026832203" sldId="271"/>
            <ac:picMk id="6" creationId="{8F92F598-EDA4-41D1-A963-B2B0554F390E}"/>
          </ac:picMkLst>
        </pc:picChg>
        <pc:picChg chg="add mod">
          <ac:chgData name="Sarah Gothard" userId="0e53f415fda5f162" providerId="LiveId" clId="{AB810888-1A0E-40FC-85A3-76D89C9A3AFC}" dt="2022-05-05T17:29:06.625" v="12" actId="27614"/>
          <ac:picMkLst>
            <pc:docMk/>
            <pc:sldMk cId="1026832203" sldId="271"/>
            <ac:picMk id="8" creationId="{59B6B184-7CF0-47CC-B10D-DB8305C24475}"/>
          </ac:picMkLst>
        </pc:picChg>
      </pc:sldChg>
      <pc:sldChg chg="new del">
        <pc:chgData name="Sarah Gothard" userId="0e53f415fda5f162" providerId="LiveId" clId="{AB810888-1A0E-40FC-85A3-76D89C9A3AFC}" dt="2022-05-05T17:41:05.664" v="44" actId="680"/>
        <pc:sldMkLst>
          <pc:docMk/>
          <pc:sldMk cId="2309575300" sldId="272"/>
        </pc:sldMkLst>
      </pc:sldChg>
      <pc:sldChg chg="addSp delSp modSp new mod setBg">
        <pc:chgData name="Sarah Gothard" userId="0e53f415fda5f162" providerId="LiveId" clId="{AB810888-1A0E-40FC-85A3-76D89C9A3AFC}" dt="2022-05-05T17:43:20.651" v="56" actId="27614"/>
        <pc:sldMkLst>
          <pc:docMk/>
          <pc:sldMk cId="3590247199" sldId="273"/>
        </pc:sldMkLst>
        <pc:spChg chg="del">
          <ac:chgData name="Sarah Gothard" userId="0e53f415fda5f162" providerId="LiveId" clId="{AB810888-1A0E-40FC-85A3-76D89C9A3AFC}" dt="2022-05-05T17:43:09.818" v="52" actId="478"/>
          <ac:spMkLst>
            <pc:docMk/>
            <pc:sldMk cId="3590247199" sldId="273"/>
            <ac:spMk id="2" creationId="{0B434AAE-C800-439B-BC43-8DAAF0F66573}"/>
          </ac:spMkLst>
        </pc:spChg>
        <pc:spChg chg="del">
          <ac:chgData name="Sarah Gothard" userId="0e53f415fda5f162" providerId="LiveId" clId="{AB810888-1A0E-40FC-85A3-76D89C9A3AFC}" dt="2022-05-05T17:43:16.063" v="53" actId="478"/>
          <ac:spMkLst>
            <pc:docMk/>
            <pc:sldMk cId="3590247199" sldId="273"/>
            <ac:spMk id="3" creationId="{5D358BE1-C8A8-4DD0-BA1D-0EC864C6ACCB}"/>
          </ac:spMkLst>
        </pc:spChg>
        <pc:spChg chg="mod ord">
          <ac:chgData name="Sarah Gothard" userId="0e53f415fda5f162" providerId="LiveId" clId="{AB810888-1A0E-40FC-85A3-76D89C9A3AFC}" dt="2022-05-05T17:43:18.439" v="55" actId="26606"/>
          <ac:spMkLst>
            <pc:docMk/>
            <pc:sldMk cId="3590247199" sldId="273"/>
            <ac:spMk id="4" creationId="{F854635E-E0D9-49AB-93FE-DB20605903B5}"/>
          </ac:spMkLst>
        </pc:spChg>
        <pc:spChg chg="add">
          <ac:chgData name="Sarah Gothard" userId="0e53f415fda5f162" providerId="LiveId" clId="{AB810888-1A0E-40FC-85A3-76D89C9A3AFC}" dt="2022-05-05T17:43:18.439" v="55" actId="26606"/>
          <ac:spMkLst>
            <pc:docMk/>
            <pc:sldMk cId="3590247199" sldId="273"/>
            <ac:spMk id="12" creationId="{559E787A-A567-464A-BB9E-E9B95AA41E40}"/>
          </ac:spMkLst>
        </pc:spChg>
        <pc:spChg chg="add">
          <ac:chgData name="Sarah Gothard" userId="0e53f415fda5f162" providerId="LiveId" clId="{AB810888-1A0E-40FC-85A3-76D89C9A3AFC}" dt="2022-05-05T17:43:18.439" v="55" actId="26606"/>
          <ac:spMkLst>
            <pc:docMk/>
            <pc:sldMk cId="3590247199" sldId="273"/>
            <ac:spMk id="14" creationId="{36A476B5-55AD-43A1-B1FB-5AC76B54F0A0}"/>
          </ac:spMkLst>
        </pc:spChg>
        <pc:picChg chg="add del">
          <ac:chgData name="Sarah Gothard" userId="0e53f415fda5f162" providerId="LiveId" clId="{AB810888-1A0E-40FC-85A3-76D89C9A3AFC}" dt="2022-05-05T17:43:07.236" v="51" actId="22"/>
          <ac:picMkLst>
            <pc:docMk/>
            <pc:sldMk cId="3590247199" sldId="273"/>
            <ac:picMk id="6" creationId="{152A1447-E619-45E1-9948-4348E7D285DF}"/>
          </ac:picMkLst>
        </pc:picChg>
        <pc:picChg chg="add mod">
          <ac:chgData name="Sarah Gothard" userId="0e53f415fda5f162" providerId="LiveId" clId="{AB810888-1A0E-40FC-85A3-76D89C9A3AFC}" dt="2022-05-05T17:43:20.651" v="56" actId="27614"/>
          <ac:picMkLst>
            <pc:docMk/>
            <pc:sldMk cId="3590247199" sldId="273"/>
            <ac:picMk id="7" creationId="{EABD8EB1-5A8D-4E33-9FAC-1D36A0E1F52E}"/>
          </ac:picMkLst>
        </pc:picChg>
      </pc:sldChg>
      <pc:sldChg chg="addSp delSp add del setBg delDesignElem">
        <pc:chgData name="Sarah Gothard" userId="0e53f415fda5f162" providerId="LiveId" clId="{AB810888-1A0E-40FC-85A3-76D89C9A3AFC}" dt="2022-05-05T17:41:04.483" v="43"/>
        <pc:sldMkLst>
          <pc:docMk/>
          <pc:sldMk cId="3763458072" sldId="273"/>
        </pc:sldMkLst>
        <pc:spChg chg="add del">
          <ac:chgData name="Sarah Gothard" userId="0e53f415fda5f162" providerId="LiveId" clId="{AB810888-1A0E-40FC-85A3-76D89C9A3AFC}" dt="2022-05-05T17:41:04.483" v="43"/>
          <ac:spMkLst>
            <pc:docMk/>
            <pc:sldMk cId="3763458072" sldId="273"/>
            <ac:spMk id="16" creationId="{559E787A-A567-464A-BB9E-E9B95AA41E40}"/>
          </ac:spMkLst>
        </pc:spChg>
        <pc:spChg chg="add del">
          <ac:chgData name="Sarah Gothard" userId="0e53f415fda5f162" providerId="LiveId" clId="{AB810888-1A0E-40FC-85A3-76D89C9A3AFC}" dt="2022-05-05T17:41:04.483" v="43"/>
          <ac:spMkLst>
            <pc:docMk/>
            <pc:sldMk cId="3763458072" sldId="273"/>
            <ac:spMk id="18" creationId="{36A476B5-55AD-43A1-B1FB-5AC76B54F0A0}"/>
          </ac:spMkLst>
        </pc:spChg>
      </pc:sldChg>
      <pc:sldChg chg="addSp delSp modSp new mod ord setBg">
        <pc:chgData name="Sarah Gothard" userId="0e53f415fda5f162" providerId="LiveId" clId="{AB810888-1A0E-40FC-85A3-76D89C9A3AFC}" dt="2022-05-05T17:45:13.474" v="69"/>
        <pc:sldMkLst>
          <pc:docMk/>
          <pc:sldMk cId="1197286594" sldId="274"/>
        </pc:sldMkLst>
        <pc:spChg chg="del">
          <ac:chgData name="Sarah Gothard" userId="0e53f415fda5f162" providerId="LiveId" clId="{AB810888-1A0E-40FC-85A3-76D89C9A3AFC}" dt="2022-05-05T17:45:03.763" v="64" actId="478"/>
          <ac:spMkLst>
            <pc:docMk/>
            <pc:sldMk cId="1197286594" sldId="274"/>
            <ac:spMk id="2" creationId="{DB576D0B-91FF-4A0E-9C5F-1EC09D9FAA92}"/>
          </ac:spMkLst>
        </pc:spChg>
        <pc:spChg chg="del">
          <ac:chgData name="Sarah Gothard" userId="0e53f415fda5f162" providerId="LiveId" clId="{AB810888-1A0E-40FC-85A3-76D89C9A3AFC}" dt="2022-05-05T17:45:02.592" v="63" actId="478"/>
          <ac:spMkLst>
            <pc:docMk/>
            <pc:sldMk cId="1197286594" sldId="274"/>
            <ac:spMk id="3" creationId="{19AE1897-FC7B-4301-A04E-57D16E21E00F}"/>
          </ac:spMkLst>
        </pc:spChg>
        <pc:spChg chg="mod ord">
          <ac:chgData name="Sarah Gothard" userId="0e53f415fda5f162" providerId="LiveId" clId="{AB810888-1A0E-40FC-85A3-76D89C9A3AFC}" dt="2022-05-05T17:45:05.578" v="66" actId="26606"/>
          <ac:spMkLst>
            <pc:docMk/>
            <pc:sldMk cId="1197286594" sldId="274"/>
            <ac:spMk id="4" creationId="{DCBEFBAD-06C9-4764-9330-63C6DE953383}"/>
          </ac:spMkLst>
        </pc:spChg>
        <pc:spChg chg="add">
          <ac:chgData name="Sarah Gothard" userId="0e53f415fda5f162" providerId="LiveId" clId="{AB810888-1A0E-40FC-85A3-76D89C9A3AFC}" dt="2022-05-05T17:45:05.578" v="66" actId="26606"/>
          <ac:spMkLst>
            <pc:docMk/>
            <pc:sldMk cId="1197286594" sldId="274"/>
            <ac:spMk id="13" creationId="{559E787A-A567-464A-BB9E-E9B95AA41E40}"/>
          </ac:spMkLst>
        </pc:spChg>
        <pc:spChg chg="add">
          <ac:chgData name="Sarah Gothard" userId="0e53f415fda5f162" providerId="LiveId" clId="{AB810888-1A0E-40FC-85A3-76D89C9A3AFC}" dt="2022-05-05T17:45:05.578" v="66" actId="26606"/>
          <ac:spMkLst>
            <pc:docMk/>
            <pc:sldMk cId="1197286594" sldId="274"/>
            <ac:spMk id="15" creationId="{36A476B5-55AD-43A1-B1FB-5AC76B54F0A0}"/>
          </ac:spMkLst>
        </pc:spChg>
        <pc:picChg chg="add del">
          <ac:chgData name="Sarah Gothard" userId="0e53f415fda5f162" providerId="LiveId" clId="{AB810888-1A0E-40FC-85A3-76D89C9A3AFC}" dt="2022-05-05T17:45:01.002" v="62" actId="22"/>
          <ac:picMkLst>
            <pc:docMk/>
            <pc:sldMk cId="1197286594" sldId="274"/>
            <ac:picMk id="6" creationId="{5FBB8C23-F885-4C94-A727-4949F6751C87}"/>
          </ac:picMkLst>
        </pc:picChg>
        <pc:picChg chg="add mod">
          <ac:chgData name="Sarah Gothard" userId="0e53f415fda5f162" providerId="LiveId" clId="{AB810888-1A0E-40FC-85A3-76D89C9A3AFC}" dt="2022-05-05T17:45:05.578" v="66" actId="26606"/>
          <ac:picMkLst>
            <pc:docMk/>
            <pc:sldMk cId="1197286594" sldId="274"/>
            <ac:picMk id="8" creationId="{DA5B315F-E3EB-4C15-B384-C9BFEE7B8223}"/>
          </ac:picMkLst>
        </pc:picChg>
      </pc:sldChg>
      <pc:sldChg chg="add">
        <pc:chgData name="Sarah Gothard" userId="0e53f415fda5f162" providerId="LiveId" clId="{AB810888-1A0E-40FC-85A3-76D89C9A3AFC}" dt="2022-05-05T17:45:08.811" v="67" actId="2890"/>
        <pc:sldMkLst>
          <pc:docMk/>
          <pc:sldMk cId="3793024469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3F6B-50C7-4549-8EA3-B6A90D1B60F8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1923" y="658431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1055-58B8-464A-B879-9299A0EF05FA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8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2FE6-E1B1-41AD-A3EE-49CA9BA940E7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AD93-D583-48B2-8E48-DC5811B756BF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28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5A2F-B421-46C1-A325-B6EE341EF790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0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688C-2481-4513-BCFE-E930C53632D5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6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6DE2-74E1-4C32-AA6A-55C6F8B33ACC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87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D02B-5574-458C-8F08-4F6957D139F5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8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5780-9A3C-4382-9538-975848A771FA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3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E9C1-C7D8-4446-884B-19683090FF2C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4626-A453-499F-9F3B-E2771A9A48C2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3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F1EC-E37B-4EE5-BDE5-6C71C06AC991}" type="datetime1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4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63EC-409D-4056-BF35-EBF23F192E5F}" type="datetime1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62DA-AF87-4499-AAA4-0A23C0B1F207}" type="datetime1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8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7A68-5AD3-44AC-9DE9-31AF50BC62B4}" type="datetime1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1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3627-B497-4646-8F64-72DC63ED35DE}" type="datetime1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4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C849-9AD1-44A1-8DE1-D7D5137DDAB4}" type="datetime1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0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7AC26-79FD-4737-91E2-E439CC207050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7600" y="6584316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33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B2A2D-B02E-4E5A-A3A4-766C4C5F9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624752"/>
            <a:ext cx="10905066" cy="160849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1052C-C490-4BB3-8804-3BAA34E7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5B315F-E3EB-4C15-B384-C9BFEE7B8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EFBAD-06C9-4764-9330-63C6DE95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9728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26235-E56F-4F74-AC1C-D922061A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EF0BD-0817-4048-A639-50B503FF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9302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B6B184-7CF0-47CC-B10D-DB8305C24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304DC-5A1E-4E31-8EE4-F31AE7B6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2683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F0317-03C1-45CE-9029-8559FE125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EF0BD-0817-4048-A639-50B503FF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5030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C7A41-F6C7-4D4A-BB74-049D0EB98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F2B37-9273-4D40-A53F-23071735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0509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26235-E56F-4F74-AC1C-D922061A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EF0BD-0817-4048-A639-50B503FF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5806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F829D-1F99-46A9-BBEB-450B6889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E38E-1AF0-476C-B8F2-D73A2B62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5830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BDB279-1EFE-45A4-B18A-75CB9F69D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15" y="643467"/>
            <a:ext cx="1087037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EF0BD-0817-4048-A639-50B503FF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5581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ABD8EB1-5A8D-4E33-9FAC-1D36A0E1F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4635E-E0D9-49AB-93FE-DB206059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9024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26235-E56F-4F74-AC1C-D922061A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EF0BD-0817-4048-A639-50B503FF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05335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2019-09-29T18:27:14Z</dcterms:created>
  <dcterms:modified xsi:type="dcterms:W3CDTF">2022-05-05T17:45:16Z</dcterms:modified>
</cp:coreProperties>
</file>