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3F04"/>
    <a:srgbClr val="423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52BFFF-7F1F-4704-9BE5-7A71C13C751D}" v="22" dt="2020-01-09T14:18:35.990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2449" autoAdjust="0"/>
  </p:normalViewPr>
  <p:slideViewPr>
    <p:cSldViewPr snapToGrid="0" showGuides="1">
      <p:cViewPr varScale="1">
        <p:scale>
          <a:sx n="66" d="100"/>
          <a:sy n="66" d="100"/>
        </p:scale>
        <p:origin x="19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758AD7CD-42C7-4E0F-ACDA-900F5EBDCE90}"/>
    <pc:docChg chg="custSel mod addSld delSld modSld">
      <pc:chgData name="Sarah Gothard" userId="0e53f415fda5f162" providerId="LiveId" clId="{758AD7CD-42C7-4E0F-ACDA-900F5EBDCE90}" dt="2020-01-09T14:18:37.993" v="58" actId="26606"/>
      <pc:docMkLst>
        <pc:docMk/>
      </pc:docMkLst>
      <pc:sldChg chg="addSp delSp">
        <pc:chgData name="Sarah Gothard" userId="0e53f415fda5f162" providerId="LiveId" clId="{758AD7CD-42C7-4E0F-ACDA-900F5EBDCE90}" dt="2020-01-09T14:08:21.335" v="39"/>
        <pc:sldMkLst>
          <pc:docMk/>
          <pc:sldMk cId="2211167003" sldId="257"/>
        </pc:sldMkLst>
        <pc:picChg chg="del">
          <ac:chgData name="Sarah Gothard" userId="0e53f415fda5f162" providerId="LiveId" clId="{758AD7CD-42C7-4E0F-ACDA-900F5EBDCE90}" dt="2020-01-09T14:02:52.302" v="0" actId="478"/>
          <ac:picMkLst>
            <pc:docMk/>
            <pc:sldMk cId="2211167003" sldId="257"/>
            <ac:picMk id="3" creationId="{7FE0302C-24FD-4401-88AA-4C2A0148A66B}"/>
          </ac:picMkLst>
        </pc:picChg>
        <pc:picChg chg="add">
          <ac:chgData name="Sarah Gothard" userId="0e53f415fda5f162" providerId="LiveId" clId="{758AD7CD-42C7-4E0F-ACDA-900F5EBDCE90}" dt="2020-01-09T14:08:21.335" v="39"/>
          <ac:picMkLst>
            <pc:docMk/>
            <pc:sldMk cId="2211167003" sldId="257"/>
            <ac:picMk id="6" creationId="{AB072550-3DD1-4AC4-888B-10F93B816A47}"/>
          </ac:picMkLst>
        </pc:picChg>
      </pc:sldChg>
      <pc:sldChg chg="addSp delSp modSp del">
        <pc:chgData name="Sarah Gothard" userId="0e53f415fda5f162" providerId="LiveId" clId="{758AD7CD-42C7-4E0F-ACDA-900F5EBDCE90}" dt="2020-01-09T14:08:24.210" v="40" actId="2696"/>
        <pc:sldMkLst>
          <pc:docMk/>
          <pc:sldMk cId="1063179976" sldId="258"/>
        </pc:sldMkLst>
        <pc:spChg chg="ord">
          <ac:chgData name="Sarah Gothard" userId="0e53f415fda5f162" providerId="LiveId" clId="{758AD7CD-42C7-4E0F-ACDA-900F5EBDCE90}" dt="2020-01-09T14:03:37.049" v="28" actId="26606"/>
          <ac:spMkLst>
            <pc:docMk/>
            <pc:sldMk cId="1063179976" sldId="258"/>
            <ac:spMk id="4" creationId="{61205530-6052-454C-8FAE-876A86B4FB3A}"/>
          </ac:spMkLst>
        </pc:spChg>
        <pc:spChg chg="del">
          <ac:chgData name="Sarah Gothard" userId="0e53f415fda5f162" providerId="LiveId" clId="{758AD7CD-42C7-4E0F-ACDA-900F5EBDCE90}" dt="2020-01-09T14:03:37.049" v="28" actId="26606"/>
          <ac:spMkLst>
            <pc:docMk/>
            <pc:sldMk cId="1063179976" sldId="258"/>
            <ac:spMk id="9" creationId="{32BC26D8-82FB-445E-AA49-62A77D7C1EE0}"/>
          </ac:spMkLst>
        </pc:spChg>
        <pc:spChg chg="del">
          <ac:chgData name="Sarah Gothard" userId="0e53f415fda5f162" providerId="LiveId" clId="{758AD7CD-42C7-4E0F-ACDA-900F5EBDCE90}" dt="2020-01-09T14:03:37.049" v="28" actId="26606"/>
          <ac:spMkLst>
            <pc:docMk/>
            <pc:sldMk cId="1063179976" sldId="258"/>
            <ac:spMk id="11" creationId="{CB44330D-EA18-4254-AA95-EB49948539B8}"/>
          </ac:spMkLst>
        </pc:spChg>
        <pc:spChg chg="add">
          <ac:chgData name="Sarah Gothard" userId="0e53f415fda5f162" providerId="LiveId" clId="{758AD7CD-42C7-4E0F-ACDA-900F5EBDCE90}" dt="2020-01-09T14:03:37.049" v="28" actId="26606"/>
          <ac:spMkLst>
            <pc:docMk/>
            <pc:sldMk cId="1063179976" sldId="258"/>
            <ac:spMk id="16" creationId="{32BC26D8-82FB-445E-AA49-62A77D7C1EE0}"/>
          </ac:spMkLst>
        </pc:spChg>
        <pc:spChg chg="add">
          <ac:chgData name="Sarah Gothard" userId="0e53f415fda5f162" providerId="LiveId" clId="{758AD7CD-42C7-4E0F-ACDA-900F5EBDCE90}" dt="2020-01-09T14:03:37.049" v="28" actId="26606"/>
          <ac:spMkLst>
            <pc:docMk/>
            <pc:sldMk cId="1063179976" sldId="258"/>
            <ac:spMk id="18" creationId="{CB44330D-EA18-4254-AA95-EB49948539B8}"/>
          </ac:spMkLst>
        </pc:spChg>
        <pc:picChg chg="del">
          <ac:chgData name="Sarah Gothard" userId="0e53f415fda5f162" providerId="LiveId" clId="{758AD7CD-42C7-4E0F-ACDA-900F5EBDCE90}" dt="2020-01-09T14:02:53.799" v="1" actId="478"/>
          <ac:picMkLst>
            <pc:docMk/>
            <pc:sldMk cId="1063179976" sldId="258"/>
            <ac:picMk id="2" creationId="{0AF6DA04-AE21-453E-9621-160E7B8072CA}"/>
          </ac:picMkLst>
        </pc:picChg>
        <pc:picChg chg="add del mod">
          <ac:chgData name="Sarah Gothard" userId="0e53f415fda5f162" providerId="LiveId" clId="{758AD7CD-42C7-4E0F-ACDA-900F5EBDCE90}" dt="2020-01-09T14:08:19.538" v="38"/>
          <ac:picMkLst>
            <pc:docMk/>
            <pc:sldMk cId="1063179976" sldId="258"/>
            <ac:picMk id="3" creationId="{F82E0712-85D0-4331-928B-319CC63BF47B}"/>
          </ac:picMkLst>
        </pc:picChg>
      </pc:sldChg>
      <pc:sldChg chg="addSp delSp modSp">
        <pc:chgData name="Sarah Gothard" userId="0e53f415fda5f162" providerId="LiveId" clId="{758AD7CD-42C7-4E0F-ACDA-900F5EBDCE90}" dt="2020-01-09T14:04:51.545" v="30" actId="26606"/>
        <pc:sldMkLst>
          <pc:docMk/>
          <pc:sldMk cId="3694669878" sldId="259"/>
        </pc:sldMkLst>
        <pc:spChg chg="ord">
          <ac:chgData name="Sarah Gothard" userId="0e53f415fda5f162" providerId="LiveId" clId="{758AD7CD-42C7-4E0F-ACDA-900F5EBDCE90}" dt="2020-01-09T14:04:51.545" v="30" actId="26606"/>
          <ac:spMkLst>
            <pc:docMk/>
            <pc:sldMk cId="3694669878" sldId="259"/>
            <ac:spMk id="4" creationId="{70E86D3C-A1EC-475E-AE28-6A3C4068DE38}"/>
          </ac:spMkLst>
        </pc:spChg>
        <pc:spChg chg="del">
          <ac:chgData name="Sarah Gothard" userId="0e53f415fda5f162" providerId="LiveId" clId="{758AD7CD-42C7-4E0F-ACDA-900F5EBDCE90}" dt="2020-01-09T14:04:51.545" v="30" actId="26606"/>
          <ac:spMkLst>
            <pc:docMk/>
            <pc:sldMk cId="3694669878" sldId="259"/>
            <ac:spMk id="9" creationId="{32BC26D8-82FB-445E-AA49-62A77D7C1EE0}"/>
          </ac:spMkLst>
        </pc:spChg>
        <pc:spChg chg="del">
          <ac:chgData name="Sarah Gothard" userId="0e53f415fda5f162" providerId="LiveId" clId="{758AD7CD-42C7-4E0F-ACDA-900F5EBDCE90}" dt="2020-01-09T14:04:51.545" v="30" actId="26606"/>
          <ac:spMkLst>
            <pc:docMk/>
            <pc:sldMk cId="3694669878" sldId="259"/>
            <ac:spMk id="11" creationId="{CB44330D-EA18-4254-AA95-EB49948539B8}"/>
          </ac:spMkLst>
        </pc:spChg>
        <pc:spChg chg="add">
          <ac:chgData name="Sarah Gothard" userId="0e53f415fda5f162" providerId="LiveId" clId="{758AD7CD-42C7-4E0F-ACDA-900F5EBDCE90}" dt="2020-01-09T14:04:51.545" v="30" actId="26606"/>
          <ac:spMkLst>
            <pc:docMk/>
            <pc:sldMk cId="3694669878" sldId="259"/>
            <ac:spMk id="16" creationId="{32BC26D8-82FB-445E-AA49-62A77D7C1EE0}"/>
          </ac:spMkLst>
        </pc:spChg>
        <pc:spChg chg="add">
          <ac:chgData name="Sarah Gothard" userId="0e53f415fda5f162" providerId="LiveId" clId="{758AD7CD-42C7-4E0F-ACDA-900F5EBDCE90}" dt="2020-01-09T14:04:51.545" v="30" actId="26606"/>
          <ac:spMkLst>
            <pc:docMk/>
            <pc:sldMk cId="3694669878" sldId="259"/>
            <ac:spMk id="18" creationId="{CB44330D-EA18-4254-AA95-EB49948539B8}"/>
          </ac:spMkLst>
        </pc:spChg>
        <pc:picChg chg="add mod">
          <ac:chgData name="Sarah Gothard" userId="0e53f415fda5f162" providerId="LiveId" clId="{758AD7CD-42C7-4E0F-ACDA-900F5EBDCE90}" dt="2020-01-09T14:04:51.545" v="30" actId="26606"/>
          <ac:picMkLst>
            <pc:docMk/>
            <pc:sldMk cId="3694669878" sldId="259"/>
            <ac:picMk id="2" creationId="{A5D2FE9E-BDE1-4D7E-8E21-B9ABEA86A320}"/>
          </ac:picMkLst>
        </pc:picChg>
        <pc:picChg chg="del">
          <ac:chgData name="Sarah Gothard" userId="0e53f415fda5f162" providerId="LiveId" clId="{758AD7CD-42C7-4E0F-ACDA-900F5EBDCE90}" dt="2020-01-09T14:02:55.192" v="2" actId="478"/>
          <ac:picMkLst>
            <pc:docMk/>
            <pc:sldMk cId="3694669878" sldId="259"/>
            <ac:picMk id="7" creationId="{3C57EB39-0F5A-46D5-832D-0924E69DBF68}"/>
          </ac:picMkLst>
        </pc:picChg>
      </pc:sldChg>
      <pc:sldChg chg="addSp delSp modSp add mod setBg delDesignElem">
        <pc:chgData name="Sarah Gothard" userId="0e53f415fda5f162" providerId="LiveId" clId="{758AD7CD-42C7-4E0F-ACDA-900F5EBDCE90}" dt="2020-01-09T14:09:43.072" v="42" actId="26606"/>
        <pc:sldMkLst>
          <pc:docMk/>
          <pc:sldMk cId="731244554" sldId="260"/>
        </pc:sldMkLst>
        <pc:spChg chg="ord">
          <ac:chgData name="Sarah Gothard" userId="0e53f415fda5f162" providerId="LiveId" clId="{758AD7CD-42C7-4E0F-ACDA-900F5EBDCE90}" dt="2020-01-09T14:09:43.072" v="42" actId="26606"/>
          <ac:spMkLst>
            <pc:docMk/>
            <pc:sldMk cId="731244554" sldId="260"/>
            <ac:spMk id="4" creationId="{61205530-6052-454C-8FAE-876A86B4FB3A}"/>
          </ac:spMkLst>
        </pc:spChg>
        <pc:spChg chg="add">
          <ac:chgData name="Sarah Gothard" userId="0e53f415fda5f162" providerId="LiveId" clId="{758AD7CD-42C7-4E0F-ACDA-900F5EBDCE90}" dt="2020-01-09T14:09:43.072" v="42" actId="26606"/>
          <ac:spMkLst>
            <pc:docMk/>
            <pc:sldMk cId="731244554" sldId="260"/>
            <ac:spMk id="6" creationId="{32BC26D8-82FB-445E-AA49-62A77D7C1EE0}"/>
          </ac:spMkLst>
        </pc:spChg>
        <pc:spChg chg="add">
          <ac:chgData name="Sarah Gothard" userId="0e53f415fda5f162" providerId="LiveId" clId="{758AD7CD-42C7-4E0F-ACDA-900F5EBDCE90}" dt="2020-01-09T14:09:43.072" v="42" actId="26606"/>
          <ac:spMkLst>
            <pc:docMk/>
            <pc:sldMk cId="731244554" sldId="260"/>
            <ac:spMk id="7" creationId="{CB44330D-EA18-4254-AA95-EB49948539B8}"/>
          </ac:spMkLst>
        </pc:spChg>
        <pc:spChg chg="del">
          <ac:chgData name="Sarah Gothard" userId="0e53f415fda5f162" providerId="LiveId" clId="{758AD7CD-42C7-4E0F-ACDA-900F5EBDCE90}" dt="2020-01-09T14:02:59.154" v="11"/>
          <ac:spMkLst>
            <pc:docMk/>
            <pc:sldMk cId="731244554" sldId="260"/>
            <ac:spMk id="9" creationId="{32BC26D8-82FB-445E-AA49-62A77D7C1EE0}"/>
          </ac:spMkLst>
        </pc:spChg>
        <pc:spChg chg="del">
          <ac:chgData name="Sarah Gothard" userId="0e53f415fda5f162" providerId="LiveId" clId="{758AD7CD-42C7-4E0F-ACDA-900F5EBDCE90}" dt="2020-01-09T14:02:59.154" v="11"/>
          <ac:spMkLst>
            <pc:docMk/>
            <pc:sldMk cId="731244554" sldId="260"/>
            <ac:spMk id="11" creationId="{CB44330D-EA18-4254-AA95-EB49948539B8}"/>
          </ac:spMkLst>
        </pc:spChg>
        <pc:picChg chg="add mod">
          <ac:chgData name="Sarah Gothard" userId="0e53f415fda5f162" providerId="LiveId" clId="{758AD7CD-42C7-4E0F-ACDA-900F5EBDCE90}" dt="2020-01-09T14:09:43.072" v="42" actId="26606"/>
          <ac:picMkLst>
            <pc:docMk/>
            <pc:sldMk cId="731244554" sldId="260"/>
            <ac:picMk id="2" creationId="{300FC551-2459-4C9A-BBC3-4A24B79CABFB}"/>
          </ac:picMkLst>
        </pc:picChg>
      </pc:sldChg>
      <pc:sldChg chg="del">
        <pc:chgData name="Sarah Gothard" userId="0e53f415fda5f162" providerId="LiveId" clId="{758AD7CD-42C7-4E0F-ACDA-900F5EBDCE90}" dt="2020-01-09T14:02:57.181" v="3" actId="2696"/>
        <pc:sldMkLst>
          <pc:docMk/>
          <pc:sldMk cId="2886274552" sldId="260"/>
        </pc:sldMkLst>
      </pc:sldChg>
      <pc:sldChg chg="addSp delSp modSp add mod setBg delDesignElem">
        <pc:chgData name="Sarah Gothard" userId="0e53f415fda5f162" providerId="LiveId" clId="{758AD7CD-42C7-4E0F-ACDA-900F5EBDCE90}" dt="2020-01-09T14:16:01.688" v="52" actId="26606"/>
        <pc:sldMkLst>
          <pc:docMk/>
          <pc:sldMk cId="3167194577" sldId="261"/>
        </pc:sldMkLst>
        <pc:spChg chg="ord">
          <ac:chgData name="Sarah Gothard" userId="0e53f415fda5f162" providerId="LiveId" clId="{758AD7CD-42C7-4E0F-ACDA-900F5EBDCE90}" dt="2020-01-09T14:16:01.688" v="52" actId="26606"/>
          <ac:spMkLst>
            <pc:docMk/>
            <pc:sldMk cId="3167194577" sldId="261"/>
            <ac:spMk id="4" creationId="{70E86D3C-A1EC-475E-AE28-6A3C4068DE38}"/>
          </ac:spMkLst>
        </pc:spChg>
        <pc:spChg chg="add">
          <ac:chgData name="Sarah Gothard" userId="0e53f415fda5f162" providerId="LiveId" clId="{758AD7CD-42C7-4E0F-ACDA-900F5EBDCE90}" dt="2020-01-09T14:16:01.688" v="52" actId="26606"/>
          <ac:spMkLst>
            <pc:docMk/>
            <pc:sldMk cId="3167194577" sldId="261"/>
            <ac:spMk id="6" creationId="{32BC26D8-82FB-445E-AA49-62A77D7C1EE0}"/>
          </ac:spMkLst>
        </pc:spChg>
        <pc:spChg chg="add">
          <ac:chgData name="Sarah Gothard" userId="0e53f415fda5f162" providerId="LiveId" clId="{758AD7CD-42C7-4E0F-ACDA-900F5EBDCE90}" dt="2020-01-09T14:16:01.688" v="52" actId="26606"/>
          <ac:spMkLst>
            <pc:docMk/>
            <pc:sldMk cId="3167194577" sldId="261"/>
            <ac:spMk id="7" creationId="{CB44330D-EA18-4254-AA95-EB49948539B8}"/>
          </ac:spMkLst>
        </pc:spChg>
        <pc:spChg chg="del">
          <ac:chgData name="Sarah Gothard" userId="0e53f415fda5f162" providerId="LiveId" clId="{758AD7CD-42C7-4E0F-ACDA-900F5EBDCE90}" dt="2020-01-09T14:02:59.154" v="11"/>
          <ac:spMkLst>
            <pc:docMk/>
            <pc:sldMk cId="3167194577" sldId="261"/>
            <ac:spMk id="9" creationId="{32BC26D8-82FB-445E-AA49-62A77D7C1EE0}"/>
          </ac:spMkLst>
        </pc:spChg>
        <pc:spChg chg="del">
          <ac:chgData name="Sarah Gothard" userId="0e53f415fda5f162" providerId="LiveId" clId="{758AD7CD-42C7-4E0F-ACDA-900F5EBDCE90}" dt="2020-01-09T14:02:59.154" v="11"/>
          <ac:spMkLst>
            <pc:docMk/>
            <pc:sldMk cId="3167194577" sldId="261"/>
            <ac:spMk id="11" creationId="{CB44330D-EA18-4254-AA95-EB49948539B8}"/>
          </ac:spMkLst>
        </pc:spChg>
        <pc:picChg chg="add del">
          <ac:chgData name="Sarah Gothard" userId="0e53f415fda5f162" providerId="LiveId" clId="{758AD7CD-42C7-4E0F-ACDA-900F5EBDCE90}" dt="2020-01-09T14:15:56.679" v="50" actId="478"/>
          <ac:picMkLst>
            <pc:docMk/>
            <pc:sldMk cId="3167194577" sldId="261"/>
            <ac:picMk id="2" creationId="{FCFAE6DF-8F27-4253-9DD3-01A58776CAAC}"/>
          </ac:picMkLst>
        </pc:picChg>
        <pc:picChg chg="add mod">
          <ac:chgData name="Sarah Gothard" userId="0e53f415fda5f162" providerId="LiveId" clId="{758AD7CD-42C7-4E0F-ACDA-900F5EBDCE90}" dt="2020-01-09T14:16:01.688" v="52" actId="26606"/>
          <ac:picMkLst>
            <pc:docMk/>
            <pc:sldMk cId="3167194577" sldId="261"/>
            <ac:picMk id="3" creationId="{D987FF59-5E17-4FF5-8EDD-C84212D0F6AC}"/>
          </ac:picMkLst>
        </pc:picChg>
      </pc:sldChg>
      <pc:sldChg chg="del">
        <pc:chgData name="Sarah Gothard" userId="0e53f415fda5f162" providerId="LiveId" clId="{758AD7CD-42C7-4E0F-ACDA-900F5EBDCE90}" dt="2020-01-09T14:02:57.205" v="5" actId="2696"/>
        <pc:sldMkLst>
          <pc:docMk/>
          <pc:sldMk cId="4180834518" sldId="261"/>
        </pc:sldMkLst>
      </pc:sldChg>
      <pc:sldChg chg="addSp delSp modSp add mod setBg delDesignElem">
        <pc:chgData name="Sarah Gothard" userId="0e53f415fda5f162" providerId="LiveId" clId="{758AD7CD-42C7-4E0F-ACDA-900F5EBDCE90}" dt="2020-01-09T14:06:03.296" v="32" actId="26606"/>
        <pc:sldMkLst>
          <pc:docMk/>
          <pc:sldMk cId="2773515238" sldId="262"/>
        </pc:sldMkLst>
        <pc:spChg chg="ord">
          <ac:chgData name="Sarah Gothard" userId="0e53f415fda5f162" providerId="LiveId" clId="{758AD7CD-42C7-4E0F-ACDA-900F5EBDCE90}" dt="2020-01-09T14:06:03.296" v="32" actId="26606"/>
          <ac:spMkLst>
            <pc:docMk/>
            <pc:sldMk cId="2773515238" sldId="262"/>
            <ac:spMk id="4" creationId="{61205530-6052-454C-8FAE-876A86B4FB3A}"/>
          </ac:spMkLst>
        </pc:spChg>
        <pc:spChg chg="add">
          <ac:chgData name="Sarah Gothard" userId="0e53f415fda5f162" providerId="LiveId" clId="{758AD7CD-42C7-4E0F-ACDA-900F5EBDCE90}" dt="2020-01-09T14:06:03.296" v="32" actId="26606"/>
          <ac:spMkLst>
            <pc:docMk/>
            <pc:sldMk cId="2773515238" sldId="262"/>
            <ac:spMk id="6" creationId="{32BC26D8-82FB-445E-AA49-62A77D7C1EE0}"/>
          </ac:spMkLst>
        </pc:spChg>
        <pc:spChg chg="add">
          <ac:chgData name="Sarah Gothard" userId="0e53f415fda5f162" providerId="LiveId" clId="{758AD7CD-42C7-4E0F-ACDA-900F5EBDCE90}" dt="2020-01-09T14:06:03.296" v="32" actId="26606"/>
          <ac:spMkLst>
            <pc:docMk/>
            <pc:sldMk cId="2773515238" sldId="262"/>
            <ac:spMk id="7" creationId="{CB44330D-EA18-4254-AA95-EB49948539B8}"/>
          </ac:spMkLst>
        </pc:spChg>
        <pc:spChg chg="del">
          <ac:chgData name="Sarah Gothard" userId="0e53f415fda5f162" providerId="LiveId" clId="{758AD7CD-42C7-4E0F-ACDA-900F5EBDCE90}" dt="2020-01-09T14:02:59.286" v="14"/>
          <ac:spMkLst>
            <pc:docMk/>
            <pc:sldMk cId="2773515238" sldId="262"/>
            <ac:spMk id="9" creationId="{32BC26D8-82FB-445E-AA49-62A77D7C1EE0}"/>
          </ac:spMkLst>
        </pc:spChg>
        <pc:spChg chg="del">
          <ac:chgData name="Sarah Gothard" userId="0e53f415fda5f162" providerId="LiveId" clId="{758AD7CD-42C7-4E0F-ACDA-900F5EBDCE90}" dt="2020-01-09T14:02:59.286" v="14"/>
          <ac:spMkLst>
            <pc:docMk/>
            <pc:sldMk cId="2773515238" sldId="262"/>
            <ac:spMk id="11" creationId="{CB44330D-EA18-4254-AA95-EB49948539B8}"/>
          </ac:spMkLst>
        </pc:spChg>
        <pc:picChg chg="add mod">
          <ac:chgData name="Sarah Gothard" userId="0e53f415fda5f162" providerId="LiveId" clId="{758AD7CD-42C7-4E0F-ACDA-900F5EBDCE90}" dt="2020-01-09T14:06:03.296" v="32" actId="26606"/>
          <ac:picMkLst>
            <pc:docMk/>
            <pc:sldMk cId="2773515238" sldId="262"/>
            <ac:picMk id="2" creationId="{AFA380CD-DCB9-4BEE-A99D-1D72C5EBD248}"/>
          </ac:picMkLst>
        </pc:picChg>
      </pc:sldChg>
      <pc:sldChg chg="del">
        <pc:chgData name="Sarah Gothard" userId="0e53f415fda5f162" providerId="LiveId" clId="{758AD7CD-42C7-4E0F-ACDA-900F5EBDCE90}" dt="2020-01-09T14:02:57.220" v="7" actId="2696"/>
        <pc:sldMkLst>
          <pc:docMk/>
          <pc:sldMk cId="3337923859" sldId="262"/>
        </pc:sldMkLst>
      </pc:sldChg>
      <pc:sldChg chg="addSp delSp modSp add mod setBg delDesignElem">
        <pc:chgData name="Sarah Gothard" userId="0e53f415fda5f162" providerId="LiveId" clId="{758AD7CD-42C7-4E0F-ACDA-900F5EBDCE90}" dt="2020-01-09T14:10:46.438" v="44" actId="26606"/>
        <pc:sldMkLst>
          <pc:docMk/>
          <pc:sldMk cId="3542844108" sldId="263"/>
        </pc:sldMkLst>
        <pc:spChg chg="ord">
          <ac:chgData name="Sarah Gothard" userId="0e53f415fda5f162" providerId="LiveId" clId="{758AD7CD-42C7-4E0F-ACDA-900F5EBDCE90}" dt="2020-01-09T14:10:46.438" v="44" actId="26606"/>
          <ac:spMkLst>
            <pc:docMk/>
            <pc:sldMk cId="3542844108" sldId="263"/>
            <ac:spMk id="4" creationId="{70E86D3C-A1EC-475E-AE28-6A3C4068DE38}"/>
          </ac:spMkLst>
        </pc:spChg>
        <pc:spChg chg="add">
          <ac:chgData name="Sarah Gothard" userId="0e53f415fda5f162" providerId="LiveId" clId="{758AD7CD-42C7-4E0F-ACDA-900F5EBDCE90}" dt="2020-01-09T14:10:46.438" v="44" actId="26606"/>
          <ac:spMkLst>
            <pc:docMk/>
            <pc:sldMk cId="3542844108" sldId="263"/>
            <ac:spMk id="6" creationId="{32BC26D8-82FB-445E-AA49-62A77D7C1EE0}"/>
          </ac:spMkLst>
        </pc:spChg>
        <pc:spChg chg="add">
          <ac:chgData name="Sarah Gothard" userId="0e53f415fda5f162" providerId="LiveId" clId="{758AD7CD-42C7-4E0F-ACDA-900F5EBDCE90}" dt="2020-01-09T14:10:46.438" v="44" actId="26606"/>
          <ac:spMkLst>
            <pc:docMk/>
            <pc:sldMk cId="3542844108" sldId="263"/>
            <ac:spMk id="7" creationId="{CB44330D-EA18-4254-AA95-EB49948539B8}"/>
          </ac:spMkLst>
        </pc:spChg>
        <pc:spChg chg="del">
          <ac:chgData name="Sarah Gothard" userId="0e53f415fda5f162" providerId="LiveId" clId="{758AD7CD-42C7-4E0F-ACDA-900F5EBDCE90}" dt="2020-01-09T14:02:59.286" v="14"/>
          <ac:spMkLst>
            <pc:docMk/>
            <pc:sldMk cId="3542844108" sldId="263"/>
            <ac:spMk id="9" creationId="{32BC26D8-82FB-445E-AA49-62A77D7C1EE0}"/>
          </ac:spMkLst>
        </pc:spChg>
        <pc:spChg chg="del">
          <ac:chgData name="Sarah Gothard" userId="0e53f415fda5f162" providerId="LiveId" clId="{758AD7CD-42C7-4E0F-ACDA-900F5EBDCE90}" dt="2020-01-09T14:02:59.286" v="14"/>
          <ac:spMkLst>
            <pc:docMk/>
            <pc:sldMk cId="3542844108" sldId="263"/>
            <ac:spMk id="11" creationId="{CB44330D-EA18-4254-AA95-EB49948539B8}"/>
          </ac:spMkLst>
        </pc:spChg>
        <pc:picChg chg="add mod">
          <ac:chgData name="Sarah Gothard" userId="0e53f415fda5f162" providerId="LiveId" clId="{758AD7CD-42C7-4E0F-ACDA-900F5EBDCE90}" dt="2020-01-09T14:10:46.438" v="44" actId="26606"/>
          <ac:picMkLst>
            <pc:docMk/>
            <pc:sldMk cId="3542844108" sldId="263"/>
            <ac:picMk id="2" creationId="{C57BCB58-B425-49B7-86DF-A11CDB8ADD53}"/>
          </ac:picMkLst>
        </pc:picChg>
      </pc:sldChg>
      <pc:sldChg chg="addSp delSp modSp add mod setBg delDesignElem">
        <pc:chgData name="Sarah Gothard" userId="0e53f415fda5f162" providerId="LiveId" clId="{758AD7CD-42C7-4E0F-ACDA-900F5EBDCE90}" dt="2020-01-09T14:16:47.634" v="54" actId="26606"/>
        <pc:sldMkLst>
          <pc:docMk/>
          <pc:sldMk cId="3906199120" sldId="264"/>
        </pc:sldMkLst>
        <pc:spChg chg="ord">
          <ac:chgData name="Sarah Gothard" userId="0e53f415fda5f162" providerId="LiveId" clId="{758AD7CD-42C7-4E0F-ACDA-900F5EBDCE90}" dt="2020-01-09T14:16:47.634" v="54" actId="26606"/>
          <ac:spMkLst>
            <pc:docMk/>
            <pc:sldMk cId="3906199120" sldId="264"/>
            <ac:spMk id="4" creationId="{61205530-6052-454C-8FAE-876A86B4FB3A}"/>
          </ac:spMkLst>
        </pc:spChg>
        <pc:spChg chg="add">
          <ac:chgData name="Sarah Gothard" userId="0e53f415fda5f162" providerId="LiveId" clId="{758AD7CD-42C7-4E0F-ACDA-900F5EBDCE90}" dt="2020-01-09T14:16:47.634" v="54" actId="26606"/>
          <ac:spMkLst>
            <pc:docMk/>
            <pc:sldMk cId="3906199120" sldId="264"/>
            <ac:spMk id="6" creationId="{32BC26D8-82FB-445E-AA49-62A77D7C1EE0}"/>
          </ac:spMkLst>
        </pc:spChg>
        <pc:spChg chg="add">
          <ac:chgData name="Sarah Gothard" userId="0e53f415fda5f162" providerId="LiveId" clId="{758AD7CD-42C7-4E0F-ACDA-900F5EBDCE90}" dt="2020-01-09T14:16:47.634" v="54" actId="26606"/>
          <ac:spMkLst>
            <pc:docMk/>
            <pc:sldMk cId="3906199120" sldId="264"/>
            <ac:spMk id="7" creationId="{CB44330D-EA18-4254-AA95-EB49948539B8}"/>
          </ac:spMkLst>
        </pc:spChg>
        <pc:spChg chg="del">
          <ac:chgData name="Sarah Gothard" userId="0e53f415fda5f162" providerId="LiveId" clId="{758AD7CD-42C7-4E0F-ACDA-900F5EBDCE90}" dt="2020-01-09T14:02:59.460" v="17"/>
          <ac:spMkLst>
            <pc:docMk/>
            <pc:sldMk cId="3906199120" sldId="264"/>
            <ac:spMk id="9" creationId="{32BC26D8-82FB-445E-AA49-62A77D7C1EE0}"/>
          </ac:spMkLst>
        </pc:spChg>
        <pc:spChg chg="del">
          <ac:chgData name="Sarah Gothard" userId="0e53f415fda5f162" providerId="LiveId" clId="{758AD7CD-42C7-4E0F-ACDA-900F5EBDCE90}" dt="2020-01-09T14:02:59.460" v="17"/>
          <ac:spMkLst>
            <pc:docMk/>
            <pc:sldMk cId="3906199120" sldId="264"/>
            <ac:spMk id="11" creationId="{CB44330D-EA18-4254-AA95-EB49948539B8}"/>
          </ac:spMkLst>
        </pc:spChg>
        <pc:picChg chg="add mod">
          <ac:chgData name="Sarah Gothard" userId="0e53f415fda5f162" providerId="LiveId" clId="{758AD7CD-42C7-4E0F-ACDA-900F5EBDCE90}" dt="2020-01-09T14:16:47.634" v="54" actId="26606"/>
          <ac:picMkLst>
            <pc:docMk/>
            <pc:sldMk cId="3906199120" sldId="264"/>
            <ac:picMk id="2" creationId="{E27C0CE8-CEA5-4873-B92E-A1BA9F6DA7D3}"/>
          </ac:picMkLst>
        </pc:picChg>
      </pc:sldChg>
      <pc:sldChg chg="addSp delSp modSp add mod setBg delDesignElem">
        <pc:chgData name="Sarah Gothard" userId="0e53f415fda5f162" providerId="LiveId" clId="{758AD7CD-42C7-4E0F-ACDA-900F5EBDCE90}" dt="2020-01-09T14:07:06.127" v="34" actId="26606"/>
        <pc:sldMkLst>
          <pc:docMk/>
          <pc:sldMk cId="488916668" sldId="265"/>
        </pc:sldMkLst>
        <pc:spChg chg="ord">
          <ac:chgData name="Sarah Gothard" userId="0e53f415fda5f162" providerId="LiveId" clId="{758AD7CD-42C7-4E0F-ACDA-900F5EBDCE90}" dt="2020-01-09T14:07:06.127" v="34" actId="26606"/>
          <ac:spMkLst>
            <pc:docMk/>
            <pc:sldMk cId="488916668" sldId="265"/>
            <ac:spMk id="4" creationId="{70E86D3C-A1EC-475E-AE28-6A3C4068DE38}"/>
          </ac:spMkLst>
        </pc:spChg>
        <pc:spChg chg="add">
          <ac:chgData name="Sarah Gothard" userId="0e53f415fda5f162" providerId="LiveId" clId="{758AD7CD-42C7-4E0F-ACDA-900F5EBDCE90}" dt="2020-01-09T14:07:06.127" v="34" actId="26606"/>
          <ac:spMkLst>
            <pc:docMk/>
            <pc:sldMk cId="488916668" sldId="265"/>
            <ac:spMk id="6" creationId="{32BC26D8-82FB-445E-AA49-62A77D7C1EE0}"/>
          </ac:spMkLst>
        </pc:spChg>
        <pc:spChg chg="add">
          <ac:chgData name="Sarah Gothard" userId="0e53f415fda5f162" providerId="LiveId" clId="{758AD7CD-42C7-4E0F-ACDA-900F5EBDCE90}" dt="2020-01-09T14:07:06.127" v="34" actId="26606"/>
          <ac:spMkLst>
            <pc:docMk/>
            <pc:sldMk cId="488916668" sldId="265"/>
            <ac:spMk id="7" creationId="{CB44330D-EA18-4254-AA95-EB49948539B8}"/>
          </ac:spMkLst>
        </pc:spChg>
        <pc:spChg chg="del">
          <ac:chgData name="Sarah Gothard" userId="0e53f415fda5f162" providerId="LiveId" clId="{758AD7CD-42C7-4E0F-ACDA-900F5EBDCE90}" dt="2020-01-09T14:02:59.460" v="17"/>
          <ac:spMkLst>
            <pc:docMk/>
            <pc:sldMk cId="488916668" sldId="265"/>
            <ac:spMk id="9" creationId="{32BC26D8-82FB-445E-AA49-62A77D7C1EE0}"/>
          </ac:spMkLst>
        </pc:spChg>
        <pc:spChg chg="del">
          <ac:chgData name="Sarah Gothard" userId="0e53f415fda5f162" providerId="LiveId" clId="{758AD7CD-42C7-4E0F-ACDA-900F5EBDCE90}" dt="2020-01-09T14:02:59.460" v="17"/>
          <ac:spMkLst>
            <pc:docMk/>
            <pc:sldMk cId="488916668" sldId="265"/>
            <ac:spMk id="11" creationId="{CB44330D-EA18-4254-AA95-EB49948539B8}"/>
          </ac:spMkLst>
        </pc:spChg>
        <pc:picChg chg="add mod">
          <ac:chgData name="Sarah Gothard" userId="0e53f415fda5f162" providerId="LiveId" clId="{758AD7CD-42C7-4E0F-ACDA-900F5EBDCE90}" dt="2020-01-09T14:07:06.127" v="34" actId="26606"/>
          <ac:picMkLst>
            <pc:docMk/>
            <pc:sldMk cId="488916668" sldId="265"/>
            <ac:picMk id="2" creationId="{C055AD6E-FF79-4961-B504-75F5D9A88C5E}"/>
          </ac:picMkLst>
        </pc:picChg>
      </pc:sldChg>
      <pc:sldChg chg="del">
        <pc:chgData name="Sarah Gothard" userId="0e53f415fda5f162" providerId="LiveId" clId="{758AD7CD-42C7-4E0F-ACDA-900F5EBDCE90}" dt="2020-01-09T14:02:57.193" v="4" actId="2696"/>
        <pc:sldMkLst>
          <pc:docMk/>
          <pc:sldMk cId="3621941837" sldId="265"/>
        </pc:sldMkLst>
      </pc:sldChg>
      <pc:sldChg chg="del">
        <pc:chgData name="Sarah Gothard" userId="0e53f415fda5f162" providerId="LiveId" clId="{758AD7CD-42C7-4E0F-ACDA-900F5EBDCE90}" dt="2020-01-09T14:02:57.212" v="6" actId="2696"/>
        <pc:sldMkLst>
          <pc:docMk/>
          <pc:sldMk cId="2052365534" sldId="266"/>
        </pc:sldMkLst>
      </pc:sldChg>
      <pc:sldChg chg="addSp delSp modSp add mod setBg delDesignElem">
        <pc:chgData name="Sarah Gothard" userId="0e53f415fda5f162" providerId="LiveId" clId="{758AD7CD-42C7-4E0F-ACDA-900F5EBDCE90}" dt="2020-01-09T14:12:03.186" v="46" actId="26606"/>
        <pc:sldMkLst>
          <pc:docMk/>
          <pc:sldMk cId="2640307675" sldId="266"/>
        </pc:sldMkLst>
        <pc:spChg chg="ord">
          <ac:chgData name="Sarah Gothard" userId="0e53f415fda5f162" providerId="LiveId" clId="{758AD7CD-42C7-4E0F-ACDA-900F5EBDCE90}" dt="2020-01-09T14:12:03.186" v="46" actId="26606"/>
          <ac:spMkLst>
            <pc:docMk/>
            <pc:sldMk cId="2640307675" sldId="266"/>
            <ac:spMk id="4" creationId="{61205530-6052-454C-8FAE-876A86B4FB3A}"/>
          </ac:spMkLst>
        </pc:spChg>
        <pc:spChg chg="add">
          <ac:chgData name="Sarah Gothard" userId="0e53f415fda5f162" providerId="LiveId" clId="{758AD7CD-42C7-4E0F-ACDA-900F5EBDCE90}" dt="2020-01-09T14:12:03.186" v="46" actId="26606"/>
          <ac:spMkLst>
            <pc:docMk/>
            <pc:sldMk cId="2640307675" sldId="266"/>
            <ac:spMk id="6" creationId="{32BC26D8-82FB-445E-AA49-62A77D7C1EE0}"/>
          </ac:spMkLst>
        </pc:spChg>
        <pc:spChg chg="add">
          <ac:chgData name="Sarah Gothard" userId="0e53f415fda5f162" providerId="LiveId" clId="{758AD7CD-42C7-4E0F-ACDA-900F5EBDCE90}" dt="2020-01-09T14:12:03.186" v="46" actId="26606"/>
          <ac:spMkLst>
            <pc:docMk/>
            <pc:sldMk cId="2640307675" sldId="266"/>
            <ac:spMk id="7" creationId="{CB44330D-EA18-4254-AA95-EB49948539B8}"/>
          </ac:spMkLst>
        </pc:spChg>
        <pc:spChg chg="del">
          <ac:chgData name="Sarah Gothard" userId="0e53f415fda5f162" providerId="LiveId" clId="{758AD7CD-42C7-4E0F-ACDA-900F5EBDCE90}" dt="2020-01-09T14:02:59.640" v="20"/>
          <ac:spMkLst>
            <pc:docMk/>
            <pc:sldMk cId="2640307675" sldId="266"/>
            <ac:spMk id="9" creationId="{32BC26D8-82FB-445E-AA49-62A77D7C1EE0}"/>
          </ac:spMkLst>
        </pc:spChg>
        <pc:spChg chg="del">
          <ac:chgData name="Sarah Gothard" userId="0e53f415fda5f162" providerId="LiveId" clId="{758AD7CD-42C7-4E0F-ACDA-900F5EBDCE90}" dt="2020-01-09T14:02:59.640" v="20"/>
          <ac:spMkLst>
            <pc:docMk/>
            <pc:sldMk cId="2640307675" sldId="266"/>
            <ac:spMk id="11" creationId="{CB44330D-EA18-4254-AA95-EB49948539B8}"/>
          </ac:spMkLst>
        </pc:spChg>
        <pc:picChg chg="add mod">
          <ac:chgData name="Sarah Gothard" userId="0e53f415fda5f162" providerId="LiveId" clId="{758AD7CD-42C7-4E0F-ACDA-900F5EBDCE90}" dt="2020-01-09T14:12:03.186" v="46" actId="26606"/>
          <ac:picMkLst>
            <pc:docMk/>
            <pc:sldMk cId="2640307675" sldId="266"/>
            <ac:picMk id="2" creationId="{52A6111D-833B-4C02-AC59-5004B878D3B2}"/>
          </ac:picMkLst>
        </pc:picChg>
      </pc:sldChg>
      <pc:sldChg chg="del">
        <pc:chgData name="Sarah Gothard" userId="0e53f415fda5f162" providerId="LiveId" clId="{758AD7CD-42C7-4E0F-ACDA-900F5EBDCE90}" dt="2020-01-09T14:02:57.227" v="8" actId="2696"/>
        <pc:sldMkLst>
          <pc:docMk/>
          <pc:sldMk cId="1420828416" sldId="267"/>
        </pc:sldMkLst>
      </pc:sldChg>
      <pc:sldChg chg="addSp delSp modSp add mod setBg delDesignElem">
        <pc:chgData name="Sarah Gothard" userId="0e53f415fda5f162" providerId="LiveId" clId="{758AD7CD-42C7-4E0F-ACDA-900F5EBDCE90}" dt="2020-01-09T14:18:12.373" v="56" actId="26606"/>
        <pc:sldMkLst>
          <pc:docMk/>
          <pc:sldMk cId="1445459602" sldId="267"/>
        </pc:sldMkLst>
        <pc:spChg chg="ord">
          <ac:chgData name="Sarah Gothard" userId="0e53f415fda5f162" providerId="LiveId" clId="{758AD7CD-42C7-4E0F-ACDA-900F5EBDCE90}" dt="2020-01-09T14:18:12.373" v="56" actId="26606"/>
          <ac:spMkLst>
            <pc:docMk/>
            <pc:sldMk cId="1445459602" sldId="267"/>
            <ac:spMk id="4" creationId="{70E86D3C-A1EC-475E-AE28-6A3C4068DE38}"/>
          </ac:spMkLst>
        </pc:spChg>
        <pc:spChg chg="add">
          <ac:chgData name="Sarah Gothard" userId="0e53f415fda5f162" providerId="LiveId" clId="{758AD7CD-42C7-4E0F-ACDA-900F5EBDCE90}" dt="2020-01-09T14:18:12.373" v="56" actId="26606"/>
          <ac:spMkLst>
            <pc:docMk/>
            <pc:sldMk cId="1445459602" sldId="267"/>
            <ac:spMk id="6" creationId="{32BC26D8-82FB-445E-AA49-62A77D7C1EE0}"/>
          </ac:spMkLst>
        </pc:spChg>
        <pc:spChg chg="add">
          <ac:chgData name="Sarah Gothard" userId="0e53f415fda5f162" providerId="LiveId" clId="{758AD7CD-42C7-4E0F-ACDA-900F5EBDCE90}" dt="2020-01-09T14:18:12.373" v="56" actId="26606"/>
          <ac:spMkLst>
            <pc:docMk/>
            <pc:sldMk cId="1445459602" sldId="267"/>
            <ac:spMk id="7" creationId="{CB44330D-EA18-4254-AA95-EB49948539B8}"/>
          </ac:spMkLst>
        </pc:spChg>
        <pc:spChg chg="del">
          <ac:chgData name="Sarah Gothard" userId="0e53f415fda5f162" providerId="LiveId" clId="{758AD7CD-42C7-4E0F-ACDA-900F5EBDCE90}" dt="2020-01-09T14:02:59.640" v="20"/>
          <ac:spMkLst>
            <pc:docMk/>
            <pc:sldMk cId="1445459602" sldId="267"/>
            <ac:spMk id="9" creationId="{32BC26D8-82FB-445E-AA49-62A77D7C1EE0}"/>
          </ac:spMkLst>
        </pc:spChg>
        <pc:spChg chg="del">
          <ac:chgData name="Sarah Gothard" userId="0e53f415fda5f162" providerId="LiveId" clId="{758AD7CD-42C7-4E0F-ACDA-900F5EBDCE90}" dt="2020-01-09T14:02:59.640" v="20"/>
          <ac:spMkLst>
            <pc:docMk/>
            <pc:sldMk cId="1445459602" sldId="267"/>
            <ac:spMk id="11" creationId="{CB44330D-EA18-4254-AA95-EB49948539B8}"/>
          </ac:spMkLst>
        </pc:spChg>
        <pc:picChg chg="add mod">
          <ac:chgData name="Sarah Gothard" userId="0e53f415fda5f162" providerId="LiveId" clId="{758AD7CD-42C7-4E0F-ACDA-900F5EBDCE90}" dt="2020-01-09T14:18:12.373" v="56" actId="26606"/>
          <ac:picMkLst>
            <pc:docMk/>
            <pc:sldMk cId="1445459602" sldId="267"/>
            <ac:picMk id="2" creationId="{9257E85B-78BC-4377-9FA0-FA28AA6F6994}"/>
          </ac:picMkLst>
        </pc:picChg>
      </pc:sldChg>
      <pc:sldChg chg="addSp delSp modSp add mod setBg delDesignElem">
        <pc:chgData name="Sarah Gothard" userId="0e53f415fda5f162" providerId="LiveId" clId="{758AD7CD-42C7-4E0F-ACDA-900F5EBDCE90}" dt="2020-01-09T14:08:10.475" v="36" actId="26606"/>
        <pc:sldMkLst>
          <pc:docMk/>
          <pc:sldMk cId="713757191" sldId="268"/>
        </pc:sldMkLst>
        <pc:spChg chg="ord">
          <ac:chgData name="Sarah Gothard" userId="0e53f415fda5f162" providerId="LiveId" clId="{758AD7CD-42C7-4E0F-ACDA-900F5EBDCE90}" dt="2020-01-09T14:08:10.475" v="36" actId="26606"/>
          <ac:spMkLst>
            <pc:docMk/>
            <pc:sldMk cId="713757191" sldId="268"/>
            <ac:spMk id="4" creationId="{61205530-6052-454C-8FAE-876A86B4FB3A}"/>
          </ac:spMkLst>
        </pc:spChg>
        <pc:spChg chg="add">
          <ac:chgData name="Sarah Gothard" userId="0e53f415fda5f162" providerId="LiveId" clId="{758AD7CD-42C7-4E0F-ACDA-900F5EBDCE90}" dt="2020-01-09T14:08:10.475" v="36" actId="26606"/>
          <ac:spMkLst>
            <pc:docMk/>
            <pc:sldMk cId="713757191" sldId="268"/>
            <ac:spMk id="6" creationId="{32BC26D8-82FB-445E-AA49-62A77D7C1EE0}"/>
          </ac:spMkLst>
        </pc:spChg>
        <pc:spChg chg="add">
          <ac:chgData name="Sarah Gothard" userId="0e53f415fda5f162" providerId="LiveId" clId="{758AD7CD-42C7-4E0F-ACDA-900F5EBDCE90}" dt="2020-01-09T14:08:10.475" v="36" actId="26606"/>
          <ac:spMkLst>
            <pc:docMk/>
            <pc:sldMk cId="713757191" sldId="268"/>
            <ac:spMk id="7" creationId="{CB44330D-EA18-4254-AA95-EB49948539B8}"/>
          </ac:spMkLst>
        </pc:spChg>
        <pc:spChg chg="del">
          <ac:chgData name="Sarah Gothard" userId="0e53f415fda5f162" providerId="LiveId" clId="{758AD7CD-42C7-4E0F-ACDA-900F5EBDCE90}" dt="2020-01-09T14:02:59.761" v="23"/>
          <ac:spMkLst>
            <pc:docMk/>
            <pc:sldMk cId="713757191" sldId="268"/>
            <ac:spMk id="9" creationId="{32BC26D8-82FB-445E-AA49-62A77D7C1EE0}"/>
          </ac:spMkLst>
        </pc:spChg>
        <pc:spChg chg="del">
          <ac:chgData name="Sarah Gothard" userId="0e53f415fda5f162" providerId="LiveId" clId="{758AD7CD-42C7-4E0F-ACDA-900F5EBDCE90}" dt="2020-01-09T14:02:59.761" v="23"/>
          <ac:spMkLst>
            <pc:docMk/>
            <pc:sldMk cId="713757191" sldId="268"/>
            <ac:spMk id="11" creationId="{CB44330D-EA18-4254-AA95-EB49948539B8}"/>
          </ac:spMkLst>
        </pc:spChg>
        <pc:picChg chg="add mod">
          <ac:chgData name="Sarah Gothard" userId="0e53f415fda5f162" providerId="LiveId" clId="{758AD7CD-42C7-4E0F-ACDA-900F5EBDCE90}" dt="2020-01-09T14:08:10.475" v="36" actId="26606"/>
          <ac:picMkLst>
            <pc:docMk/>
            <pc:sldMk cId="713757191" sldId="268"/>
            <ac:picMk id="2" creationId="{BE67CD42-4173-47C0-BC4F-C657F384C310}"/>
          </ac:picMkLst>
        </pc:picChg>
      </pc:sldChg>
      <pc:sldChg chg="addSp delSp modSp add mod setBg delDesignElem">
        <pc:chgData name="Sarah Gothard" userId="0e53f415fda5f162" providerId="LiveId" clId="{758AD7CD-42C7-4E0F-ACDA-900F5EBDCE90}" dt="2020-01-09T14:13:18.887" v="48" actId="26606"/>
        <pc:sldMkLst>
          <pc:docMk/>
          <pc:sldMk cId="2679066315" sldId="269"/>
        </pc:sldMkLst>
        <pc:spChg chg="ord">
          <ac:chgData name="Sarah Gothard" userId="0e53f415fda5f162" providerId="LiveId" clId="{758AD7CD-42C7-4E0F-ACDA-900F5EBDCE90}" dt="2020-01-09T14:13:18.887" v="48" actId="26606"/>
          <ac:spMkLst>
            <pc:docMk/>
            <pc:sldMk cId="2679066315" sldId="269"/>
            <ac:spMk id="4" creationId="{70E86D3C-A1EC-475E-AE28-6A3C4068DE38}"/>
          </ac:spMkLst>
        </pc:spChg>
        <pc:spChg chg="add">
          <ac:chgData name="Sarah Gothard" userId="0e53f415fda5f162" providerId="LiveId" clId="{758AD7CD-42C7-4E0F-ACDA-900F5EBDCE90}" dt="2020-01-09T14:13:18.887" v="48" actId="26606"/>
          <ac:spMkLst>
            <pc:docMk/>
            <pc:sldMk cId="2679066315" sldId="269"/>
            <ac:spMk id="6" creationId="{32BC26D8-82FB-445E-AA49-62A77D7C1EE0}"/>
          </ac:spMkLst>
        </pc:spChg>
        <pc:spChg chg="add">
          <ac:chgData name="Sarah Gothard" userId="0e53f415fda5f162" providerId="LiveId" clId="{758AD7CD-42C7-4E0F-ACDA-900F5EBDCE90}" dt="2020-01-09T14:13:18.887" v="48" actId="26606"/>
          <ac:spMkLst>
            <pc:docMk/>
            <pc:sldMk cId="2679066315" sldId="269"/>
            <ac:spMk id="7" creationId="{CB44330D-EA18-4254-AA95-EB49948539B8}"/>
          </ac:spMkLst>
        </pc:spChg>
        <pc:spChg chg="del">
          <ac:chgData name="Sarah Gothard" userId="0e53f415fda5f162" providerId="LiveId" clId="{758AD7CD-42C7-4E0F-ACDA-900F5EBDCE90}" dt="2020-01-09T14:02:59.761" v="23"/>
          <ac:spMkLst>
            <pc:docMk/>
            <pc:sldMk cId="2679066315" sldId="269"/>
            <ac:spMk id="9" creationId="{32BC26D8-82FB-445E-AA49-62A77D7C1EE0}"/>
          </ac:spMkLst>
        </pc:spChg>
        <pc:spChg chg="del">
          <ac:chgData name="Sarah Gothard" userId="0e53f415fda5f162" providerId="LiveId" clId="{758AD7CD-42C7-4E0F-ACDA-900F5EBDCE90}" dt="2020-01-09T14:02:59.761" v="23"/>
          <ac:spMkLst>
            <pc:docMk/>
            <pc:sldMk cId="2679066315" sldId="269"/>
            <ac:spMk id="11" creationId="{CB44330D-EA18-4254-AA95-EB49948539B8}"/>
          </ac:spMkLst>
        </pc:spChg>
        <pc:picChg chg="add mod">
          <ac:chgData name="Sarah Gothard" userId="0e53f415fda5f162" providerId="LiveId" clId="{758AD7CD-42C7-4E0F-ACDA-900F5EBDCE90}" dt="2020-01-09T14:13:18.887" v="48" actId="26606"/>
          <ac:picMkLst>
            <pc:docMk/>
            <pc:sldMk cId="2679066315" sldId="269"/>
            <ac:picMk id="2" creationId="{21E4F2A3-6B0E-4181-8CF1-637CF5A3BA55}"/>
          </ac:picMkLst>
        </pc:picChg>
      </pc:sldChg>
      <pc:sldChg chg="addSp delSp modSp add mod setBg delDesignElem">
        <pc:chgData name="Sarah Gothard" userId="0e53f415fda5f162" providerId="LiveId" clId="{758AD7CD-42C7-4E0F-ACDA-900F5EBDCE90}" dt="2020-01-09T14:18:37.993" v="58" actId="26606"/>
        <pc:sldMkLst>
          <pc:docMk/>
          <pc:sldMk cId="3577076728" sldId="270"/>
        </pc:sldMkLst>
        <pc:spChg chg="ord">
          <ac:chgData name="Sarah Gothard" userId="0e53f415fda5f162" providerId="LiveId" clId="{758AD7CD-42C7-4E0F-ACDA-900F5EBDCE90}" dt="2020-01-09T14:18:37.993" v="58" actId="26606"/>
          <ac:spMkLst>
            <pc:docMk/>
            <pc:sldMk cId="3577076728" sldId="270"/>
            <ac:spMk id="4" creationId="{61205530-6052-454C-8FAE-876A86B4FB3A}"/>
          </ac:spMkLst>
        </pc:spChg>
        <pc:spChg chg="add">
          <ac:chgData name="Sarah Gothard" userId="0e53f415fda5f162" providerId="LiveId" clId="{758AD7CD-42C7-4E0F-ACDA-900F5EBDCE90}" dt="2020-01-09T14:18:37.993" v="58" actId="26606"/>
          <ac:spMkLst>
            <pc:docMk/>
            <pc:sldMk cId="3577076728" sldId="270"/>
            <ac:spMk id="6" creationId="{32BC26D8-82FB-445E-AA49-62A77D7C1EE0}"/>
          </ac:spMkLst>
        </pc:spChg>
        <pc:spChg chg="add">
          <ac:chgData name="Sarah Gothard" userId="0e53f415fda5f162" providerId="LiveId" clId="{758AD7CD-42C7-4E0F-ACDA-900F5EBDCE90}" dt="2020-01-09T14:18:37.993" v="58" actId="26606"/>
          <ac:spMkLst>
            <pc:docMk/>
            <pc:sldMk cId="3577076728" sldId="270"/>
            <ac:spMk id="7" creationId="{CB44330D-EA18-4254-AA95-EB49948539B8}"/>
          </ac:spMkLst>
        </pc:spChg>
        <pc:spChg chg="del">
          <ac:chgData name="Sarah Gothard" userId="0e53f415fda5f162" providerId="LiveId" clId="{758AD7CD-42C7-4E0F-ACDA-900F5EBDCE90}" dt="2020-01-09T14:02:59.911" v="26"/>
          <ac:spMkLst>
            <pc:docMk/>
            <pc:sldMk cId="3577076728" sldId="270"/>
            <ac:spMk id="9" creationId="{32BC26D8-82FB-445E-AA49-62A77D7C1EE0}"/>
          </ac:spMkLst>
        </pc:spChg>
        <pc:spChg chg="del">
          <ac:chgData name="Sarah Gothard" userId="0e53f415fda5f162" providerId="LiveId" clId="{758AD7CD-42C7-4E0F-ACDA-900F5EBDCE90}" dt="2020-01-09T14:02:59.911" v="26"/>
          <ac:spMkLst>
            <pc:docMk/>
            <pc:sldMk cId="3577076728" sldId="270"/>
            <ac:spMk id="11" creationId="{CB44330D-EA18-4254-AA95-EB49948539B8}"/>
          </ac:spMkLst>
        </pc:spChg>
        <pc:picChg chg="add mod">
          <ac:chgData name="Sarah Gothard" userId="0e53f415fda5f162" providerId="LiveId" clId="{758AD7CD-42C7-4E0F-ACDA-900F5EBDCE90}" dt="2020-01-09T14:18:37.993" v="58" actId="26606"/>
          <ac:picMkLst>
            <pc:docMk/>
            <pc:sldMk cId="3577076728" sldId="270"/>
            <ac:picMk id="2" creationId="{DF9341F8-C0E9-450B-86A7-E07F3409D439}"/>
          </ac:picMkLst>
        </pc:picChg>
      </pc:sldChg>
      <pc:sldChg chg="delSp add del setBg delDesignElem">
        <pc:chgData name="Sarah Gothard" userId="0e53f415fda5f162" providerId="LiveId" clId="{758AD7CD-42C7-4E0F-ACDA-900F5EBDCE90}" dt="2020-01-09T14:08:13.432" v="37" actId="2696"/>
        <pc:sldMkLst>
          <pc:docMk/>
          <pc:sldMk cId="1210334152" sldId="271"/>
        </pc:sldMkLst>
        <pc:spChg chg="del">
          <ac:chgData name="Sarah Gothard" userId="0e53f415fda5f162" providerId="LiveId" clId="{758AD7CD-42C7-4E0F-ACDA-900F5EBDCE90}" dt="2020-01-09T14:02:59.911" v="26"/>
          <ac:spMkLst>
            <pc:docMk/>
            <pc:sldMk cId="1210334152" sldId="271"/>
            <ac:spMk id="9" creationId="{32BC26D8-82FB-445E-AA49-62A77D7C1EE0}"/>
          </ac:spMkLst>
        </pc:spChg>
        <pc:spChg chg="del">
          <ac:chgData name="Sarah Gothard" userId="0e53f415fda5f162" providerId="LiveId" clId="{758AD7CD-42C7-4E0F-ACDA-900F5EBDCE90}" dt="2020-01-09T14:02:59.911" v="26"/>
          <ac:spMkLst>
            <pc:docMk/>
            <pc:sldMk cId="1210334152" sldId="271"/>
            <ac:spMk id="11" creationId="{CB44330D-EA18-4254-AA95-EB49948539B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62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913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181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441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068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53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52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7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44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563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85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64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072550-3DD1-4AC4-888B-10F93B816A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47544"/>
            <a:ext cx="10905066" cy="1962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257E85B-78BC-4377-9FA0-FA28AA6F69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E86D3C-A1EC-475E-AE28-6A3C4068D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45459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E67CD42-4173-47C0-BC4F-C657F384C3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57258"/>
            <a:ext cx="10905066" cy="534348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205530-6052-454C-8FAE-876A86B4F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13757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1E4F2A3-6B0E-4181-8CF1-637CF5A3BA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E86D3C-A1EC-475E-AE28-6A3C4068D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79066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F9341F8-C0E9-450B-86A7-E07F3409D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205530-6052-454C-8FAE-876A86B4F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77076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5D2FE9E-BDE1-4D7E-8E21-B9ABEA86A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57258"/>
            <a:ext cx="10905066" cy="534348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E86D3C-A1EC-475E-AE28-6A3C4068D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94669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00FC551-2459-4C9A-BBC3-4A24B79CAB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205530-6052-454C-8FAE-876A86B4F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31244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87FF59-5E17-4FF5-8EDD-C84212D0F6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E86D3C-A1EC-475E-AE28-6A3C4068D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67194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FA380CD-DCB9-4BEE-A99D-1D72C5EBD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57258"/>
            <a:ext cx="10905066" cy="534348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205530-6052-454C-8FAE-876A86B4F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73515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57BCB58-B425-49B7-86DF-A11CDB8ADD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E86D3C-A1EC-475E-AE28-6A3C4068D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42844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27C0CE8-CEA5-4873-B92E-A1BA9F6DA7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205530-6052-454C-8FAE-876A86B4F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06199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055AD6E-FF79-4961-B504-75F5D9A88C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57258"/>
            <a:ext cx="10905066" cy="534348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E86D3C-A1EC-475E-AE28-6A3C4068D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88916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2A6111D-833B-4C02-AC59-5004B878D3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205530-6052-454C-8FAE-876A86B4F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40307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2020-01-09T14:18:37Z</dcterms:created>
  <dcterms:modified xsi:type="dcterms:W3CDTF">2020-01-09T14:18:44Z</dcterms:modified>
</cp:coreProperties>
</file>