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70" r:id="rId1"/>
  </p:sldMasterIdLst>
  <p:notesMasterIdLst>
    <p:notesMasterId r:id="rId12"/>
  </p:notesMasterIdLst>
  <p:handoutMasterIdLst>
    <p:handoutMasterId r:id="rId13"/>
  </p:handoutMasterIdLst>
  <p:sldIdLst>
    <p:sldId id="262" r:id="rId2"/>
    <p:sldId id="265" r:id="rId3"/>
    <p:sldId id="266" r:id="rId4"/>
    <p:sldId id="267" r:id="rId5"/>
    <p:sldId id="268" r:id="rId6"/>
    <p:sldId id="269" r:id="rId7"/>
    <p:sldId id="272" r:id="rId8"/>
    <p:sldId id="270" r:id="rId9"/>
    <p:sldId id="273" r:id="rId10"/>
    <p:sldId id="27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1707"/>
    <a:srgbClr val="3E0000"/>
    <a:srgbClr val="212123"/>
    <a:srgbClr val="263D17"/>
    <a:srgbClr val="000E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245465-F222-4965-B287-1D0806D3D374}" v="14" dt="2021-06-11T00:16:52.609"/>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1160" autoAdjust="0"/>
  </p:normalViewPr>
  <p:slideViewPr>
    <p:cSldViewPr snapToGrid="0" showGuides="1">
      <p:cViewPr varScale="1">
        <p:scale>
          <a:sx n="65" d="100"/>
          <a:sy n="65" d="100"/>
        </p:scale>
        <p:origin x="972"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BF245465-F222-4965-B287-1D0806D3D374}"/>
    <pc:docChg chg="undo custSel addSld delSld modSld sldOrd">
      <pc:chgData name="Sarah Gothard" userId="0e53f415fda5f162" providerId="LiveId" clId="{BF245465-F222-4965-B287-1D0806D3D374}" dt="2021-06-11T00:18:11.821" v="53" actId="47"/>
      <pc:docMkLst>
        <pc:docMk/>
      </pc:docMkLst>
      <pc:sldChg chg="addSp delSp modSp mod setBg">
        <pc:chgData name="Sarah Gothard" userId="0e53f415fda5f162" providerId="LiveId" clId="{BF245465-F222-4965-B287-1D0806D3D374}" dt="2021-06-10T00:44:24.904" v="10" actId="26606"/>
        <pc:sldMkLst>
          <pc:docMk/>
          <pc:sldMk cId="219344417" sldId="262"/>
        </pc:sldMkLst>
        <pc:spChg chg="mod ord">
          <ac:chgData name="Sarah Gothard" userId="0e53f415fda5f162" providerId="LiveId" clId="{BF245465-F222-4965-B287-1D0806D3D374}" dt="2021-06-10T00:44:24.904" v="10" actId="26606"/>
          <ac:spMkLst>
            <pc:docMk/>
            <pc:sldMk cId="219344417" sldId="262"/>
            <ac:spMk id="2" creationId="{311D2B00-B72D-4A5C-82B8-17407371CFFA}"/>
          </ac:spMkLst>
        </pc:spChg>
        <pc:spChg chg="del">
          <ac:chgData name="Sarah Gothard" userId="0e53f415fda5f162" providerId="LiveId" clId="{BF245465-F222-4965-B287-1D0806D3D374}" dt="2021-06-10T00:44:18.055" v="6" actId="478"/>
          <ac:spMkLst>
            <pc:docMk/>
            <pc:sldMk cId="219344417" sldId="262"/>
            <ac:spMk id="4" creationId="{F5233461-FA53-422B-810C-8B460EE9260F}"/>
          </ac:spMkLst>
        </pc:spChg>
        <pc:spChg chg="add">
          <ac:chgData name="Sarah Gothard" userId="0e53f415fda5f162" providerId="LiveId" clId="{BF245465-F222-4965-B287-1D0806D3D374}" dt="2021-06-10T00:44:24.904" v="10" actId="26606"/>
          <ac:spMkLst>
            <pc:docMk/>
            <pc:sldMk cId="219344417" sldId="262"/>
            <ac:spMk id="10" creationId="{32BC26D8-82FB-445E-AA49-62A77D7C1EE0}"/>
          </ac:spMkLst>
        </pc:spChg>
        <pc:spChg chg="add">
          <ac:chgData name="Sarah Gothard" userId="0e53f415fda5f162" providerId="LiveId" clId="{BF245465-F222-4965-B287-1D0806D3D374}" dt="2021-06-10T00:44:24.904" v="10" actId="26606"/>
          <ac:spMkLst>
            <pc:docMk/>
            <pc:sldMk cId="219344417" sldId="262"/>
            <ac:spMk id="12" creationId="{CB44330D-EA18-4254-AA95-EB49948539B8}"/>
          </ac:spMkLst>
        </pc:spChg>
        <pc:picChg chg="add mod">
          <ac:chgData name="Sarah Gothard" userId="0e53f415fda5f162" providerId="LiveId" clId="{BF245465-F222-4965-B287-1D0806D3D374}" dt="2021-06-10T00:44:24.904" v="10" actId="26606"/>
          <ac:picMkLst>
            <pc:docMk/>
            <pc:sldMk cId="219344417" sldId="262"/>
            <ac:picMk id="5" creationId="{51BCFCBB-5F3A-4C9C-9087-67B0B796FB79}"/>
          </ac:picMkLst>
        </pc:picChg>
        <pc:picChg chg="del">
          <ac:chgData name="Sarah Gothard" userId="0e53f415fda5f162" providerId="LiveId" clId="{BF245465-F222-4965-B287-1D0806D3D374}" dt="2021-06-10T00:43:34.262" v="0" actId="478"/>
          <ac:picMkLst>
            <pc:docMk/>
            <pc:sldMk cId="219344417" sldId="262"/>
            <ac:picMk id="8" creationId="{C1B0485C-B66A-459D-84D7-384F59D874AC}"/>
          </ac:picMkLst>
        </pc:picChg>
      </pc:sldChg>
      <pc:sldChg chg="delSp del mod">
        <pc:chgData name="Sarah Gothard" userId="0e53f415fda5f162" providerId="LiveId" clId="{BF245465-F222-4965-B287-1D0806D3D374}" dt="2021-06-10T00:44:19.327" v="7" actId="47"/>
        <pc:sldMkLst>
          <pc:docMk/>
          <pc:sldMk cId="795945589" sldId="264"/>
        </pc:sldMkLst>
        <pc:picChg chg="del">
          <ac:chgData name="Sarah Gothard" userId="0e53f415fda5f162" providerId="LiveId" clId="{BF245465-F222-4965-B287-1D0806D3D374}" dt="2021-06-10T00:43:36.429" v="1" actId="478"/>
          <ac:picMkLst>
            <pc:docMk/>
            <pc:sldMk cId="795945589" sldId="264"/>
            <ac:picMk id="10" creationId="{7884AD9A-CB8E-4B0D-8360-103A85645E61}"/>
          </ac:picMkLst>
        </pc:picChg>
      </pc:sldChg>
      <pc:sldChg chg="addSp delSp modSp mod setBg">
        <pc:chgData name="Sarah Gothard" userId="0e53f415fda5f162" providerId="LiveId" clId="{BF245465-F222-4965-B287-1D0806D3D374}" dt="2021-06-10T00:44:52.191" v="14" actId="27614"/>
        <pc:sldMkLst>
          <pc:docMk/>
          <pc:sldMk cId="3484739273" sldId="265"/>
        </pc:sldMkLst>
        <pc:spChg chg="mod ord">
          <ac:chgData name="Sarah Gothard" userId="0e53f415fda5f162" providerId="LiveId" clId="{BF245465-F222-4965-B287-1D0806D3D374}" dt="2021-06-10T00:44:50.368" v="12" actId="26606"/>
          <ac:spMkLst>
            <pc:docMk/>
            <pc:sldMk cId="3484739273" sldId="265"/>
            <ac:spMk id="2" creationId="{311D2B00-B72D-4A5C-82B8-17407371CFFA}"/>
          </ac:spMkLst>
        </pc:spChg>
        <pc:spChg chg="del">
          <ac:chgData name="Sarah Gothard" userId="0e53f415fda5f162" providerId="LiveId" clId="{BF245465-F222-4965-B287-1D0806D3D374}" dt="2021-06-10T00:44:21.713" v="8" actId="478"/>
          <ac:spMkLst>
            <pc:docMk/>
            <pc:sldMk cId="3484739273" sldId="265"/>
            <ac:spMk id="4" creationId="{F5233461-FA53-422B-810C-8B460EE9260F}"/>
          </ac:spMkLst>
        </pc:spChg>
        <pc:spChg chg="add">
          <ac:chgData name="Sarah Gothard" userId="0e53f415fda5f162" providerId="LiveId" clId="{BF245465-F222-4965-B287-1D0806D3D374}" dt="2021-06-10T00:44:50.368" v="12" actId="26606"/>
          <ac:spMkLst>
            <pc:docMk/>
            <pc:sldMk cId="3484739273" sldId="265"/>
            <ac:spMk id="10" creationId="{32BC26D8-82FB-445E-AA49-62A77D7C1EE0}"/>
          </ac:spMkLst>
        </pc:spChg>
        <pc:spChg chg="add">
          <ac:chgData name="Sarah Gothard" userId="0e53f415fda5f162" providerId="LiveId" clId="{BF245465-F222-4965-B287-1D0806D3D374}" dt="2021-06-10T00:44:50.368" v="12" actId="26606"/>
          <ac:spMkLst>
            <pc:docMk/>
            <pc:sldMk cId="3484739273" sldId="265"/>
            <ac:spMk id="12" creationId="{CB44330D-EA18-4254-AA95-EB49948539B8}"/>
          </ac:spMkLst>
        </pc:spChg>
        <pc:picChg chg="add mod">
          <ac:chgData name="Sarah Gothard" userId="0e53f415fda5f162" providerId="LiveId" clId="{BF245465-F222-4965-B287-1D0806D3D374}" dt="2021-06-10T00:44:52.191" v="14" actId="27614"/>
          <ac:picMkLst>
            <pc:docMk/>
            <pc:sldMk cId="3484739273" sldId="265"/>
            <ac:picMk id="5" creationId="{0749CD3D-D391-4AA9-9C43-62CE660C2E8E}"/>
          </ac:picMkLst>
        </pc:picChg>
        <pc:picChg chg="del">
          <ac:chgData name="Sarah Gothard" userId="0e53f415fda5f162" providerId="LiveId" clId="{BF245465-F222-4965-B287-1D0806D3D374}" dt="2021-06-10T00:43:38.117" v="2" actId="478"/>
          <ac:picMkLst>
            <pc:docMk/>
            <pc:sldMk cId="3484739273" sldId="265"/>
            <ac:picMk id="6" creationId="{8804D04C-3AE8-4DF1-BD70-E0C2C5529566}"/>
          </ac:picMkLst>
        </pc:picChg>
      </pc:sldChg>
      <pc:sldChg chg="new del">
        <pc:chgData name="Sarah Gothard" userId="0e53f415fda5f162" providerId="LiveId" clId="{BF245465-F222-4965-B287-1D0806D3D374}" dt="2021-06-10T00:43:59.040" v="5" actId="680"/>
        <pc:sldMkLst>
          <pc:docMk/>
          <pc:sldMk cId="501957982" sldId="266"/>
        </pc:sldMkLst>
      </pc:sldChg>
      <pc:sldChg chg="del">
        <pc:chgData name="Sarah Gothard" userId="0e53f415fda5f162" providerId="LiveId" clId="{BF245465-F222-4965-B287-1D0806D3D374}" dt="2021-06-10T00:43:40.933" v="3" actId="47"/>
        <pc:sldMkLst>
          <pc:docMk/>
          <pc:sldMk cId="2480312556" sldId="266"/>
        </pc:sldMkLst>
      </pc:sldChg>
      <pc:sldChg chg="addSp delSp modSp new mod setBg">
        <pc:chgData name="Sarah Gothard" userId="0e53f415fda5f162" providerId="LiveId" clId="{BF245465-F222-4965-B287-1D0806D3D374}" dt="2021-06-10T00:45:36.761" v="25" actId="26606"/>
        <pc:sldMkLst>
          <pc:docMk/>
          <pc:sldMk cId="3305026507" sldId="266"/>
        </pc:sldMkLst>
        <pc:spChg chg="mod ord">
          <ac:chgData name="Sarah Gothard" userId="0e53f415fda5f162" providerId="LiveId" clId="{BF245465-F222-4965-B287-1D0806D3D374}" dt="2021-06-10T00:45:36.761" v="25" actId="26606"/>
          <ac:spMkLst>
            <pc:docMk/>
            <pc:sldMk cId="3305026507" sldId="266"/>
            <ac:spMk id="2" creationId="{D42C68AA-413D-4552-ACFC-8E69264B5049}"/>
          </ac:spMkLst>
        </pc:spChg>
        <pc:spChg chg="add del">
          <ac:chgData name="Sarah Gothard" userId="0e53f415fda5f162" providerId="LiveId" clId="{BF245465-F222-4965-B287-1D0806D3D374}" dt="2021-06-10T00:45:36.761" v="25" actId="26606"/>
          <ac:spMkLst>
            <pc:docMk/>
            <pc:sldMk cId="3305026507" sldId="266"/>
            <ac:spMk id="9" creationId="{32BC26D8-82FB-445E-AA49-62A77D7C1EE0}"/>
          </ac:spMkLst>
        </pc:spChg>
        <pc:spChg chg="add del">
          <ac:chgData name="Sarah Gothard" userId="0e53f415fda5f162" providerId="LiveId" clId="{BF245465-F222-4965-B287-1D0806D3D374}" dt="2021-06-10T00:45:36.761" v="25" actId="26606"/>
          <ac:spMkLst>
            <pc:docMk/>
            <pc:sldMk cId="3305026507" sldId="266"/>
            <ac:spMk id="11" creationId="{CB44330D-EA18-4254-AA95-EB49948539B8}"/>
          </ac:spMkLst>
        </pc:spChg>
        <pc:spChg chg="add">
          <ac:chgData name="Sarah Gothard" userId="0e53f415fda5f162" providerId="LiveId" clId="{BF245465-F222-4965-B287-1D0806D3D374}" dt="2021-06-10T00:45:36.761" v="25" actId="26606"/>
          <ac:spMkLst>
            <pc:docMk/>
            <pc:sldMk cId="3305026507" sldId="266"/>
            <ac:spMk id="16" creationId="{32BC26D8-82FB-445E-AA49-62A77D7C1EE0}"/>
          </ac:spMkLst>
        </pc:spChg>
        <pc:spChg chg="add">
          <ac:chgData name="Sarah Gothard" userId="0e53f415fda5f162" providerId="LiveId" clId="{BF245465-F222-4965-B287-1D0806D3D374}" dt="2021-06-10T00:45:36.761" v="25" actId="26606"/>
          <ac:spMkLst>
            <pc:docMk/>
            <pc:sldMk cId="3305026507" sldId="266"/>
            <ac:spMk id="18" creationId="{CB44330D-EA18-4254-AA95-EB49948539B8}"/>
          </ac:spMkLst>
        </pc:spChg>
        <pc:picChg chg="add del mod">
          <ac:chgData name="Sarah Gothard" userId="0e53f415fda5f162" providerId="LiveId" clId="{BF245465-F222-4965-B287-1D0806D3D374}" dt="2021-06-10T00:45:35.038" v="23" actId="478"/>
          <ac:picMkLst>
            <pc:docMk/>
            <pc:sldMk cId="3305026507" sldId="266"/>
            <ac:picMk id="4" creationId="{158F2297-3D6F-4EAE-839C-90661D2744CA}"/>
          </ac:picMkLst>
        </pc:picChg>
        <pc:picChg chg="add mod">
          <ac:chgData name="Sarah Gothard" userId="0e53f415fda5f162" providerId="LiveId" clId="{BF245465-F222-4965-B287-1D0806D3D374}" dt="2021-06-10T00:45:36.761" v="25" actId="26606"/>
          <ac:picMkLst>
            <pc:docMk/>
            <pc:sldMk cId="3305026507" sldId="266"/>
            <ac:picMk id="6" creationId="{40B4E795-131D-4AC3-935B-AE3A27B58A71}"/>
          </ac:picMkLst>
        </pc:picChg>
      </pc:sldChg>
      <pc:sldChg chg="addSp delSp modSp add mod setBg">
        <pc:chgData name="Sarah Gothard" userId="0e53f415fda5f162" providerId="LiveId" clId="{BF245465-F222-4965-B287-1D0806D3D374}" dt="2021-06-11T00:15:38.238" v="30" actId="26606"/>
        <pc:sldMkLst>
          <pc:docMk/>
          <pc:sldMk cId="4285080880" sldId="267"/>
        </pc:sldMkLst>
        <pc:spChg chg="mod ord">
          <ac:chgData name="Sarah Gothard" userId="0e53f415fda5f162" providerId="LiveId" clId="{BF245465-F222-4965-B287-1D0806D3D374}" dt="2021-06-11T00:15:38.238" v="30" actId="26606"/>
          <ac:spMkLst>
            <pc:docMk/>
            <pc:sldMk cId="4285080880" sldId="267"/>
            <ac:spMk id="2" creationId="{D42C68AA-413D-4552-ACFC-8E69264B5049}"/>
          </ac:spMkLst>
        </pc:spChg>
        <pc:spChg chg="add del">
          <ac:chgData name="Sarah Gothard" userId="0e53f415fda5f162" providerId="LiveId" clId="{BF245465-F222-4965-B287-1D0806D3D374}" dt="2021-06-11T00:15:38.238" v="30" actId="26606"/>
          <ac:spMkLst>
            <pc:docMk/>
            <pc:sldMk cId="4285080880" sldId="267"/>
            <ac:spMk id="9" creationId="{32BC26D8-82FB-445E-AA49-62A77D7C1EE0}"/>
          </ac:spMkLst>
        </pc:spChg>
        <pc:spChg chg="add del">
          <ac:chgData name="Sarah Gothard" userId="0e53f415fda5f162" providerId="LiveId" clId="{BF245465-F222-4965-B287-1D0806D3D374}" dt="2021-06-11T00:15:38.238" v="30" actId="26606"/>
          <ac:spMkLst>
            <pc:docMk/>
            <pc:sldMk cId="4285080880" sldId="267"/>
            <ac:spMk id="11" creationId="{CB44330D-EA18-4254-AA95-EB49948539B8}"/>
          </ac:spMkLst>
        </pc:spChg>
        <pc:spChg chg="add">
          <ac:chgData name="Sarah Gothard" userId="0e53f415fda5f162" providerId="LiveId" clId="{BF245465-F222-4965-B287-1D0806D3D374}" dt="2021-06-11T00:15:38.238" v="30" actId="26606"/>
          <ac:spMkLst>
            <pc:docMk/>
            <pc:sldMk cId="4285080880" sldId="267"/>
            <ac:spMk id="16" creationId="{32BC26D8-82FB-445E-AA49-62A77D7C1EE0}"/>
          </ac:spMkLst>
        </pc:spChg>
        <pc:spChg chg="add">
          <ac:chgData name="Sarah Gothard" userId="0e53f415fda5f162" providerId="LiveId" clId="{BF245465-F222-4965-B287-1D0806D3D374}" dt="2021-06-11T00:15:38.238" v="30" actId="26606"/>
          <ac:spMkLst>
            <pc:docMk/>
            <pc:sldMk cId="4285080880" sldId="267"/>
            <ac:spMk id="18" creationId="{CB44330D-EA18-4254-AA95-EB49948539B8}"/>
          </ac:spMkLst>
        </pc:spChg>
        <pc:picChg chg="add del mod">
          <ac:chgData name="Sarah Gothard" userId="0e53f415fda5f162" providerId="LiveId" clId="{BF245465-F222-4965-B287-1D0806D3D374}" dt="2021-06-11T00:15:36.588" v="28" actId="478"/>
          <ac:picMkLst>
            <pc:docMk/>
            <pc:sldMk cId="4285080880" sldId="267"/>
            <ac:picMk id="4" creationId="{433AB4FB-CF5A-46E1-A8FA-D620BF1C2007}"/>
          </ac:picMkLst>
        </pc:picChg>
        <pc:picChg chg="add mod">
          <ac:chgData name="Sarah Gothard" userId="0e53f415fda5f162" providerId="LiveId" clId="{BF245465-F222-4965-B287-1D0806D3D374}" dt="2021-06-11T00:15:38.238" v="30" actId="26606"/>
          <ac:picMkLst>
            <pc:docMk/>
            <pc:sldMk cId="4285080880" sldId="267"/>
            <ac:picMk id="6" creationId="{D3F3E374-E28A-4C87-A5C3-8477466BC46D}"/>
          </ac:picMkLst>
        </pc:picChg>
      </pc:sldChg>
      <pc:sldChg chg="addSp modSp add mod setBg">
        <pc:chgData name="Sarah Gothard" userId="0e53f415fda5f162" providerId="LiveId" clId="{BF245465-F222-4965-B287-1D0806D3D374}" dt="2021-06-11T00:16:04.978" v="32" actId="26606"/>
        <pc:sldMkLst>
          <pc:docMk/>
          <pc:sldMk cId="2424714447" sldId="268"/>
        </pc:sldMkLst>
        <pc:spChg chg="mod ord">
          <ac:chgData name="Sarah Gothard" userId="0e53f415fda5f162" providerId="LiveId" clId="{BF245465-F222-4965-B287-1D0806D3D374}" dt="2021-06-11T00:16:04.978" v="32" actId="26606"/>
          <ac:spMkLst>
            <pc:docMk/>
            <pc:sldMk cId="2424714447" sldId="268"/>
            <ac:spMk id="2" creationId="{D42C68AA-413D-4552-ACFC-8E69264B5049}"/>
          </ac:spMkLst>
        </pc:spChg>
        <pc:spChg chg="add">
          <ac:chgData name="Sarah Gothard" userId="0e53f415fda5f162" providerId="LiveId" clId="{BF245465-F222-4965-B287-1D0806D3D374}" dt="2021-06-11T00:16:04.978" v="32" actId="26606"/>
          <ac:spMkLst>
            <pc:docMk/>
            <pc:sldMk cId="2424714447" sldId="268"/>
            <ac:spMk id="9" creationId="{32BC26D8-82FB-445E-AA49-62A77D7C1EE0}"/>
          </ac:spMkLst>
        </pc:spChg>
        <pc:spChg chg="add">
          <ac:chgData name="Sarah Gothard" userId="0e53f415fda5f162" providerId="LiveId" clId="{BF245465-F222-4965-B287-1D0806D3D374}" dt="2021-06-11T00:16:04.978" v="32" actId="26606"/>
          <ac:spMkLst>
            <pc:docMk/>
            <pc:sldMk cId="2424714447" sldId="268"/>
            <ac:spMk id="11" creationId="{CB44330D-EA18-4254-AA95-EB49948539B8}"/>
          </ac:spMkLst>
        </pc:spChg>
        <pc:picChg chg="add mod">
          <ac:chgData name="Sarah Gothard" userId="0e53f415fda5f162" providerId="LiveId" clId="{BF245465-F222-4965-B287-1D0806D3D374}" dt="2021-06-11T00:16:04.978" v="32" actId="26606"/>
          <ac:picMkLst>
            <pc:docMk/>
            <pc:sldMk cId="2424714447" sldId="268"/>
            <ac:picMk id="4" creationId="{858CA309-9EF1-4206-BE16-465D6C1B1819}"/>
          </ac:picMkLst>
        </pc:picChg>
      </pc:sldChg>
      <pc:sldChg chg="del">
        <pc:chgData name="Sarah Gothard" userId="0e53f415fda5f162" providerId="LiveId" clId="{BF245465-F222-4965-B287-1D0806D3D374}" dt="2021-06-10T00:43:40.933" v="3" actId="47"/>
        <pc:sldMkLst>
          <pc:docMk/>
          <pc:sldMk cId="3981562006" sldId="268"/>
        </pc:sldMkLst>
      </pc:sldChg>
      <pc:sldChg chg="addSp modSp add mod setBg">
        <pc:chgData name="Sarah Gothard" userId="0e53f415fda5f162" providerId="LiveId" clId="{BF245465-F222-4965-B287-1D0806D3D374}" dt="2021-06-11T00:16:39.666" v="34" actId="26606"/>
        <pc:sldMkLst>
          <pc:docMk/>
          <pc:sldMk cId="1398270309" sldId="269"/>
        </pc:sldMkLst>
        <pc:spChg chg="mod ord">
          <ac:chgData name="Sarah Gothard" userId="0e53f415fda5f162" providerId="LiveId" clId="{BF245465-F222-4965-B287-1D0806D3D374}" dt="2021-06-11T00:16:39.666" v="34" actId="26606"/>
          <ac:spMkLst>
            <pc:docMk/>
            <pc:sldMk cId="1398270309" sldId="269"/>
            <ac:spMk id="2" creationId="{D42C68AA-413D-4552-ACFC-8E69264B5049}"/>
          </ac:spMkLst>
        </pc:spChg>
        <pc:spChg chg="add">
          <ac:chgData name="Sarah Gothard" userId="0e53f415fda5f162" providerId="LiveId" clId="{BF245465-F222-4965-B287-1D0806D3D374}" dt="2021-06-11T00:16:39.666" v="34" actId="26606"/>
          <ac:spMkLst>
            <pc:docMk/>
            <pc:sldMk cId="1398270309" sldId="269"/>
            <ac:spMk id="9" creationId="{32BC26D8-82FB-445E-AA49-62A77D7C1EE0}"/>
          </ac:spMkLst>
        </pc:spChg>
        <pc:spChg chg="add">
          <ac:chgData name="Sarah Gothard" userId="0e53f415fda5f162" providerId="LiveId" clId="{BF245465-F222-4965-B287-1D0806D3D374}" dt="2021-06-11T00:16:39.666" v="34" actId="26606"/>
          <ac:spMkLst>
            <pc:docMk/>
            <pc:sldMk cId="1398270309" sldId="269"/>
            <ac:spMk id="11" creationId="{CB44330D-EA18-4254-AA95-EB49948539B8}"/>
          </ac:spMkLst>
        </pc:spChg>
        <pc:picChg chg="add mod">
          <ac:chgData name="Sarah Gothard" userId="0e53f415fda5f162" providerId="LiveId" clId="{BF245465-F222-4965-B287-1D0806D3D374}" dt="2021-06-11T00:16:39.666" v="34" actId="26606"/>
          <ac:picMkLst>
            <pc:docMk/>
            <pc:sldMk cId="1398270309" sldId="269"/>
            <ac:picMk id="4" creationId="{767BE42F-9067-498E-AEDE-F1A08C056CD5}"/>
          </ac:picMkLst>
        </pc:picChg>
      </pc:sldChg>
      <pc:sldChg chg="del">
        <pc:chgData name="Sarah Gothard" userId="0e53f415fda5f162" providerId="LiveId" clId="{BF245465-F222-4965-B287-1D0806D3D374}" dt="2021-06-10T00:43:40.933" v="3" actId="47"/>
        <pc:sldMkLst>
          <pc:docMk/>
          <pc:sldMk cId="2147343186" sldId="269"/>
        </pc:sldMkLst>
      </pc:sldChg>
      <pc:sldChg chg="addSp modSp add mod ord setBg">
        <pc:chgData name="Sarah Gothard" userId="0e53f415fda5f162" providerId="LiveId" clId="{BF245465-F222-4965-B287-1D0806D3D374}" dt="2021-06-11T00:17:42.137" v="50" actId="26606"/>
        <pc:sldMkLst>
          <pc:docMk/>
          <pc:sldMk cId="30301459" sldId="270"/>
        </pc:sldMkLst>
        <pc:spChg chg="mod ord">
          <ac:chgData name="Sarah Gothard" userId="0e53f415fda5f162" providerId="LiveId" clId="{BF245465-F222-4965-B287-1D0806D3D374}" dt="2021-06-11T00:17:42.137" v="50" actId="26606"/>
          <ac:spMkLst>
            <pc:docMk/>
            <pc:sldMk cId="30301459" sldId="270"/>
            <ac:spMk id="2" creationId="{D42C68AA-413D-4552-ACFC-8E69264B5049}"/>
          </ac:spMkLst>
        </pc:spChg>
        <pc:spChg chg="add">
          <ac:chgData name="Sarah Gothard" userId="0e53f415fda5f162" providerId="LiveId" clId="{BF245465-F222-4965-B287-1D0806D3D374}" dt="2021-06-11T00:17:42.137" v="50" actId="26606"/>
          <ac:spMkLst>
            <pc:docMk/>
            <pc:sldMk cId="30301459" sldId="270"/>
            <ac:spMk id="9" creationId="{32BC26D8-82FB-445E-AA49-62A77D7C1EE0}"/>
          </ac:spMkLst>
        </pc:spChg>
        <pc:spChg chg="add">
          <ac:chgData name="Sarah Gothard" userId="0e53f415fda5f162" providerId="LiveId" clId="{BF245465-F222-4965-B287-1D0806D3D374}" dt="2021-06-11T00:17:42.137" v="50" actId="26606"/>
          <ac:spMkLst>
            <pc:docMk/>
            <pc:sldMk cId="30301459" sldId="270"/>
            <ac:spMk id="11" creationId="{CB44330D-EA18-4254-AA95-EB49948539B8}"/>
          </ac:spMkLst>
        </pc:spChg>
        <pc:picChg chg="add mod">
          <ac:chgData name="Sarah Gothard" userId="0e53f415fda5f162" providerId="LiveId" clId="{BF245465-F222-4965-B287-1D0806D3D374}" dt="2021-06-11T00:17:42.137" v="50" actId="26606"/>
          <ac:picMkLst>
            <pc:docMk/>
            <pc:sldMk cId="30301459" sldId="270"/>
            <ac:picMk id="4" creationId="{548D7555-6363-4163-AB5A-FBC1D36F0236}"/>
          </ac:picMkLst>
        </pc:picChg>
      </pc:sldChg>
      <pc:sldChg chg="del">
        <pc:chgData name="Sarah Gothard" userId="0e53f415fda5f162" providerId="LiveId" clId="{BF245465-F222-4965-B287-1D0806D3D374}" dt="2021-06-10T00:43:40.933" v="3" actId="47"/>
        <pc:sldMkLst>
          <pc:docMk/>
          <pc:sldMk cId="4113068569" sldId="270"/>
        </pc:sldMkLst>
      </pc:sldChg>
      <pc:sldChg chg="add del">
        <pc:chgData name="Sarah Gothard" userId="0e53f415fda5f162" providerId="LiveId" clId="{BF245465-F222-4965-B287-1D0806D3D374}" dt="2021-06-11T00:18:11.821" v="53" actId="47"/>
        <pc:sldMkLst>
          <pc:docMk/>
          <pc:sldMk cId="3185372194" sldId="271"/>
        </pc:sldMkLst>
      </pc:sldChg>
      <pc:sldChg chg="del">
        <pc:chgData name="Sarah Gothard" userId="0e53f415fda5f162" providerId="LiveId" clId="{BF245465-F222-4965-B287-1D0806D3D374}" dt="2021-06-10T00:43:40.933" v="3" actId="47"/>
        <pc:sldMkLst>
          <pc:docMk/>
          <pc:sldMk cId="4265242891" sldId="271"/>
        </pc:sldMkLst>
      </pc:sldChg>
      <pc:sldChg chg="addSp delSp add mod ord setBg delDesignElem">
        <pc:chgData name="Sarah Gothard" userId="0e53f415fda5f162" providerId="LiveId" clId="{BF245465-F222-4965-B287-1D0806D3D374}" dt="2021-06-11T00:16:49.020" v="39"/>
        <pc:sldMkLst>
          <pc:docMk/>
          <pc:sldMk cId="512465231" sldId="272"/>
        </pc:sldMkLst>
        <pc:spChg chg="add">
          <ac:chgData name="Sarah Gothard" userId="0e53f415fda5f162" providerId="LiveId" clId="{BF245465-F222-4965-B287-1D0806D3D374}" dt="2021-06-11T00:16:45.091" v="37" actId="26606"/>
          <ac:spMkLst>
            <pc:docMk/>
            <pc:sldMk cId="512465231" sldId="272"/>
            <ac:spMk id="11" creationId="{32BC26D8-82FB-445E-AA49-62A77D7C1EE0}"/>
          </ac:spMkLst>
        </pc:spChg>
        <pc:spChg chg="add">
          <ac:chgData name="Sarah Gothard" userId="0e53f415fda5f162" providerId="LiveId" clId="{BF245465-F222-4965-B287-1D0806D3D374}" dt="2021-06-11T00:16:45.091" v="37" actId="26606"/>
          <ac:spMkLst>
            <pc:docMk/>
            <pc:sldMk cId="512465231" sldId="272"/>
            <ac:spMk id="13" creationId="{CB44330D-EA18-4254-AA95-EB49948539B8}"/>
          </ac:spMkLst>
        </pc:spChg>
        <pc:spChg chg="del">
          <ac:chgData name="Sarah Gothard" userId="0e53f415fda5f162" providerId="LiveId" clId="{BF245465-F222-4965-B287-1D0806D3D374}" dt="2021-06-11T00:16:43.679" v="36"/>
          <ac:spMkLst>
            <pc:docMk/>
            <pc:sldMk cId="512465231" sldId="272"/>
            <ac:spMk id="16" creationId="{32BC26D8-82FB-445E-AA49-62A77D7C1EE0}"/>
          </ac:spMkLst>
        </pc:spChg>
        <pc:spChg chg="del">
          <ac:chgData name="Sarah Gothard" userId="0e53f415fda5f162" providerId="LiveId" clId="{BF245465-F222-4965-B287-1D0806D3D374}" dt="2021-06-11T00:16:43.679" v="36"/>
          <ac:spMkLst>
            <pc:docMk/>
            <pc:sldMk cId="512465231" sldId="272"/>
            <ac:spMk id="18" creationId="{CB44330D-EA18-4254-AA95-EB49948539B8}"/>
          </ac:spMkLst>
        </pc:spChg>
      </pc:sldChg>
      <pc:sldChg chg="del">
        <pc:chgData name="Sarah Gothard" userId="0e53f415fda5f162" providerId="LiveId" clId="{BF245465-F222-4965-B287-1D0806D3D374}" dt="2021-06-10T00:43:40.933" v="3" actId="47"/>
        <pc:sldMkLst>
          <pc:docMk/>
          <pc:sldMk cId="907340135" sldId="272"/>
        </pc:sldMkLst>
      </pc:sldChg>
      <pc:sldChg chg="addSp modSp add mod ord setBg">
        <pc:chgData name="Sarah Gothard" userId="0e53f415fda5f162" providerId="LiveId" clId="{BF245465-F222-4965-B287-1D0806D3D374}" dt="2021-06-11T00:18:08.738" v="52" actId="26606"/>
        <pc:sldMkLst>
          <pc:docMk/>
          <pc:sldMk cId="1483657284" sldId="273"/>
        </pc:sldMkLst>
        <pc:spChg chg="mod ord">
          <ac:chgData name="Sarah Gothard" userId="0e53f415fda5f162" providerId="LiveId" clId="{BF245465-F222-4965-B287-1D0806D3D374}" dt="2021-06-11T00:18:08.738" v="52" actId="26606"/>
          <ac:spMkLst>
            <pc:docMk/>
            <pc:sldMk cId="1483657284" sldId="273"/>
            <ac:spMk id="2" creationId="{D42C68AA-413D-4552-ACFC-8E69264B5049}"/>
          </ac:spMkLst>
        </pc:spChg>
        <pc:spChg chg="add">
          <ac:chgData name="Sarah Gothard" userId="0e53f415fda5f162" providerId="LiveId" clId="{BF245465-F222-4965-B287-1D0806D3D374}" dt="2021-06-11T00:18:08.738" v="52" actId="26606"/>
          <ac:spMkLst>
            <pc:docMk/>
            <pc:sldMk cId="1483657284" sldId="273"/>
            <ac:spMk id="9" creationId="{32BC26D8-82FB-445E-AA49-62A77D7C1EE0}"/>
          </ac:spMkLst>
        </pc:spChg>
        <pc:spChg chg="add">
          <ac:chgData name="Sarah Gothard" userId="0e53f415fda5f162" providerId="LiveId" clId="{BF245465-F222-4965-B287-1D0806D3D374}" dt="2021-06-11T00:18:08.738" v="52" actId="26606"/>
          <ac:spMkLst>
            <pc:docMk/>
            <pc:sldMk cId="1483657284" sldId="273"/>
            <ac:spMk id="11" creationId="{CB44330D-EA18-4254-AA95-EB49948539B8}"/>
          </ac:spMkLst>
        </pc:spChg>
        <pc:picChg chg="add mod">
          <ac:chgData name="Sarah Gothard" userId="0e53f415fda5f162" providerId="LiveId" clId="{BF245465-F222-4965-B287-1D0806D3D374}" dt="2021-06-11T00:18:08.738" v="52" actId="26606"/>
          <ac:picMkLst>
            <pc:docMk/>
            <pc:sldMk cId="1483657284" sldId="273"/>
            <ac:picMk id="4" creationId="{AA060EB0-B12E-446B-968D-400BC4324CDD}"/>
          </ac:picMkLst>
        </pc:picChg>
      </pc:sldChg>
      <pc:sldChg chg="del">
        <pc:chgData name="Sarah Gothard" userId="0e53f415fda5f162" providerId="LiveId" clId="{BF245465-F222-4965-B287-1D0806D3D374}" dt="2021-06-10T00:43:40.933" v="3" actId="47"/>
        <pc:sldMkLst>
          <pc:docMk/>
          <pc:sldMk cId="3848747690" sldId="273"/>
        </pc:sldMkLst>
      </pc:sldChg>
      <pc:sldChg chg="del">
        <pc:chgData name="Sarah Gothard" userId="0e53f415fda5f162" providerId="LiveId" clId="{BF245465-F222-4965-B287-1D0806D3D374}" dt="2021-06-10T00:43:40.933" v="3" actId="47"/>
        <pc:sldMkLst>
          <pc:docMk/>
          <pc:sldMk cId="574780526" sldId="274"/>
        </pc:sldMkLst>
      </pc:sldChg>
      <pc:sldChg chg="add del">
        <pc:chgData name="Sarah Gothard" userId="0e53f415fda5f162" providerId="LiveId" clId="{BF245465-F222-4965-B287-1D0806D3D374}" dt="2021-06-11T00:18:11.821" v="53" actId="47"/>
        <pc:sldMkLst>
          <pc:docMk/>
          <pc:sldMk cId="2177216636" sldId="274"/>
        </pc:sldMkLst>
      </pc:sldChg>
      <pc:sldChg chg="del">
        <pc:chgData name="Sarah Gothard" userId="0e53f415fda5f162" providerId="LiveId" clId="{BF245465-F222-4965-B287-1D0806D3D374}" dt="2021-06-10T00:43:40.933" v="3" actId="47"/>
        <pc:sldMkLst>
          <pc:docMk/>
          <pc:sldMk cId="1855997870" sldId="275"/>
        </pc:sldMkLst>
      </pc:sldChg>
      <pc:sldChg chg="add del">
        <pc:chgData name="Sarah Gothard" userId="0e53f415fda5f162" providerId="LiveId" clId="{BF245465-F222-4965-B287-1D0806D3D374}" dt="2021-06-11T00:18:11.821" v="53" actId="47"/>
        <pc:sldMkLst>
          <pc:docMk/>
          <pc:sldMk cId="2852845990" sldId="275"/>
        </pc:sldMkLst>
      </pc:sldChg>
      <pc:sldChg chg="del">
        <pc:chgData name="Sarah Gothard" userId="0e53f415fda5f162" providerId="LiveId" clId="{BF245465-F222-4965-B287-1D0806D3D374}" dt="2021-06-10T00:43:40.933" v="3" actId="47"/>
        <pc:sldMkLst>
          <pc:docMk/>
          <pc:sldMk cId="1868525907" sldId="276"/>
        </pc:sldMkLst>
      </pc:sldChg>
      <pc:sldChg chg="add del">
        <pc:chgData name="Sarah Gothard" userId="0e53f415fda5f162" providerId="LiveId" clId="{BF245465-F222-4965-B287-1D0806D3D374}" dt="2021-06-11T00:18:11.821" v="53" actId="47"/>
        <pc:sldMkLst>
          <pc:docMk/>
          <pc:sldMk cId="2020415474" sldId="276"/>
        </pc:sldMkLst>
      </pc:sldChg>
      <pc:sldChg chg="add">
        <pc:chgData name="Sarah Gothard" userId="0e53f415fda5f162" providerId="LiveId" clId="{BF245465-F222-4965-B287-1D0806D3D374}" dt="2021-06-11T00:17:22.823" v="44" actId="2890"/>
        <pc:sldMkLst>
          <pc:docMk/>
          <pc:sldMk cId="3694956428" sldId="27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6/9/2021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6/9/2021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873422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F1B597-F26C-4EAF-A163-38755C5479C0}" type="datetime1">
              <a:rPr lang="en-US" smtClean="0"/>
              <a:t>6/9/2021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1877407173"/>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6/9/2021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812458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6/9/2021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708377672"/>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374959" y="6543386"/>
            <a:ext cx="6672865" cy="365125"/>
          </a:xfrm>
        </p:spPr>
        <p:txBody>
          <a:bodyPr/>
          <a:lstStyle/>
          <a:p>
            <a:r>
              <a:rPr lang="en-US"/>
              <a:t>Public Domain</a:t>
            </a:r>
            <a:endParaRPr lang="en-US" dirty="0"/>
          </a:p>
        </p:txBody>
      </p:sp>
    </p:spTree>
    <p:extLst>
      <p:ext uri="{BB962C8B-B14F-4D97-AF65-F5344CB8AC3E}">
        <p14:creationId xmlns:p14="http://schemas.microsoft.com/office/powerpoint/2010/main" val="3038089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4931614" y="6568015"/>
            <a:ext cx="6672865" cy="365125"/>
          </a:xfrm>
          <a:prstGeom prst="rect">
            <a:avLst/>
          </a:prstGeom>
        </p:spPr>
        <p:txBody>
          <a:bodyPr/>
          <a:lstStyle/>
          <a:p>
            <a:r>
              <a:rPr lang="en-US" dirty="0"/>
              <a:t>Public Domain</a:t>
            </a:r>
          </a:p>
        </p:txBody>
      </p:sp>
      <p:sp>
        <p:nvSpPr>
          <p:cNvPr id="6" name="Slide Number Placeholder 5"/>
          <p:cNvSpPr>
            <a:spLocks noGrp="1"/>
          </p:cNvSpPr>
          <p:nvPr>
            <p:ph type="sldNum" sz="quarter" idx="12"/>
          </p:nvPr>
        </p:nvSpPr>
        <p:spPr>
          <a:xfrm>
            <a:off x="10514011" y="5883275"/>
            <a:ext cx="753545" cy="365125"/>
          </a:xfrm>
          <a:prstGeom prst="rect">
            <a:avLst/>
          </a:prstGeom>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20599995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374959" y="6543386"/>
            <a:ext cx="6672865" cy="365125"/>
          </a:xfrm>
          <a:prstGeom prst="rect">
            <a:avLst/>
          </a:prstGeom>
        </p:spPr>
        <p:txBody>
          <a:bodyPr/>
          <a:lstStyle/>
          <a:p>
            <a:r>
              <a:rPr lang="en-US"/>
              <a:t>Public Domain</a:t>
            </a:r>
            <a:endParaRPr lang="en-US" dirty="0"/>
          </a:p>
        </p:txBody>
      </p:sp>
    </p:spTree>
    <p:extLst>
      <p:ext uri="{BB962C8B-B14F-4D97-AF65-F5344CB8AC3E}">
        <p14:creationId xmlns:p14="http://schemas.microsoft.com/office/powerpoint/2010/main" val="2658554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F1B597-F26C-4EAF-A163-38755C5479C0}" type="datetime1">
              <a:rPr lang="en-US" smtClean="0"/>
              <a:t>6/9/2021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1908141977"/>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6/9/2021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444945987"/>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6/9/2021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975221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6/9/2021</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125174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6/9/2021</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38087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6/9/2021</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628551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6/9/2021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845463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6/9/2021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080744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6/9/2021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3232675424"/>
      </p:ext>
    </p:extLst>
  </p:cSld>
  <p:clrMap bg1="lt1" tx1="dk1" bg2="lt2" tx2="dk2" accent1="accent1" accent2="accent2" accent3="accent3" accent4="accent4" accent5="accent5" accent6="accent6" hlink="hlink" folHlink="folHlink"/>
  <p:sldLayoutIdLst>
    <p:sldLayoutId id="2147484371" r:id="rId1"/>
    <p:sldLayoutId id="2147484372" r:id="rId2"/>
    <p:sldLayoutId id="2147484373" r:id="rId3"/>
    <p:sldLayoutId id="2147484374" r:id="rId4"/>
    <p:sldLayoutId id="2147484375" r:id="rId5"/>
    <p:sldLayoutId id="2147484376" r:id="rId6"/>
    <p:sldLayoutId id="2147484377" r:id="rId7"/>
    <p:sldLayoutId id="2147484378" r:id="rId8"/>
    <p:sldLayoutId id="2147484379" r:id="rId9"/>
    <p:sldLayoutId id="2147484380" r:id="rId10"/>
    <p:sldLayoutId id="2147484381" r:id="rId11"/>
    <p:sldLayoutId id="2147484382" r:id="rId12"/>
    <p:sldLayoutId id="2147484309" r:id="rId13"/>
    <p:sldLayoutId id="2147484310" r:id="rId14"/>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1BCFCBB-5F3A-4C9C-9087-67B0B796FB79}"/>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9344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D3F3E374-E28A-4C87-A5C3-8477466BC46D}"/>
              </a:ext>
            </a:extLst>
          </p:cNvPr>
          <p:cNvPicPr>
            <a:picLocks noChangeAspect="1"/>
          </p:cNvPicPr>
          <p:nvPr/>
        </p:nvPicPr>
        <p:blipFill>
          <a:blip r:embed="rId2"/>
          <a:stretch>
            <a:fillRect/>
          </a:stretch>
        </p:blipFill>
        <p:spPr>
          <a:xfrm>
            <a:off x="643467" y="1997710"/>
            <a:ext cx="10905066" cy="2862580"/>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94956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Shape&#10;&#10;Description automatically generated with medium confidence">
            <a:extLst>
              <a:ext uri="{FF2B5EF4-FFF2-40B4-BE49-F238E27FC236}">
                <a16:creationId xmlns:a16="http://schemas.microsoft.com/office/drawing/2014/main" id="{0749CD3D-D391-4AA9-9C43-62CE660C2E8E}"/>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84739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40B4E795-131D-4AC3-935B-AE3A27B58A71}"/>
              </a:ext>
            </a:extLst>
          </p:cNvPr>
          <p:cNvPicPr>
            <a:picLocks noChangeAspect="1"/>
          </p:cNvPicPr>
          <p:nvPr/>
        </p:nvPicPr>
        <p:blipFill>
          <a:blip r:embed="rId2"/>
          <a:stretch>
            <a:fillRect/>
          </a:stretch>
        </p:blipFill>
        <p:spPr>
          <a:xfrm>
            <a:off x="937605" y="643467"/>
            <a:ext cx="10316790" cy="5571066"/>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05026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D3F3E374-E28A-4C87-A5C3-8477466BC46D}"/>
              </a:ext>
            </a:extLst>
          </p:cNvPr>
          <p:cNvPicPr>
            <a:picLocks noChangeAspect="1"/>
          </p:cNvPicPr>
          <p:nvPr/>
        </p:nvPicPr>
        <p:blipFill>
          <a:blip r:embed="rId2"/>
          <a:stretch>
            <a:fillRect/>
          </a:stretch>
        </p:blipFill>
        <p:spPr>
          <a:xfrm>
            <a:off x="643467" y="1997710"/>
            <a:ext cx="10905066" cy="2862580"/>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85080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58CA309-9EF1-4206-BE16-465D6C1B1819}"/>
              </a:ext>
            </a:extLst>
          </p:cNvPr>
          <p:cNvPicPr>
            <a:picLocks noChangeAspect="1"/>
          </p:cNvPicPr>
          <p:nvPr/>
        </p:nvPicPr>
        <p:blipFill>
          <a:blip r:embed="rId2"/>
          <a:stretch>
            <a:fillRect/>
          </a:stretch>
        </p:blipFill>
        <p:spPr>
          <a:xfrm>
            <a:off x="961375" y="643467"/>
            <a:ext cx="10269249" cy="5571066"/>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24714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67BE42F-9067-498E-AEDE-F1A08C056CD5}"/>
              </a:ext>
            </a:extLst>
          </p:cNvPr>
          <p:cNvPicPr>
            <a:picLocks noChangeAspect="1"/>
          </p:cNvPicPr>
          <p:nvPr/>
        </p:nvPicPr>
        <p:blipFill>
          <a:blip r:embed="rId2"/>
          <a:stretch>
            <a:fillRect/>
          </a:stretch>
        </p:blipFill>
        <p:spPr>
          <a:xfrm>
            <a:off x="937605" y="643467"/>
            <a:ext cx="10316790" cy="5571066"/>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98270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D3F3E374-E28A-4C87-A5C3-8477466BC46D}"/>
              </a:ext>
            </a:extLst>
          </p:cNvPr>
          <p:cNvPicPr>
            <a:picLocks noChangeAspect="1"/>
          </p:cNvPicPr>
          <p:nvPr/>
        </p:nvPicPr>
        <p:blipFill>
          <a:blip r:embed="rId2"/>
          <a:stretch>
            <a:fillRect/>
          </a:stretch>
        </p:blipFill>
        <p:spPr>
          <a:xfrm>
            <a:off x="643467" y="1997710"/>
            <a:ext cx="10905066" cy="2862580"/>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12465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48D7555-6363-4163-AB5A-FBC1D36F0236}"/>
              </a:ext>
            </a:extLst>
          </p:cNvPr>
          <p:cNvPicPr>
            <a:picLocks noChangeAspect="1"/>
          </p:cNvPicPr>
          <p:nvPr/>
        </p:nvPicPr>
        <p:blipFill>
          <a:blip r:embed="rId2"/>
          <a:stretch>
            <a:fillRect/>
          </a:stretch>
        </p:blipFill>
        <p:spPr>
          <a:xfrm>
            <a:off x="961375" y="643467"/>
            <a:ext cx="10269249" cy="5571066"/>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301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A060EB0-B12E-446B-968D-400BC4324CDD}"/>
              </a:ext>
            </a:extLst>
          </p:cNvPr>
          <p:cNvPicPr>
            <a:picLocks noChangeAspect="1"/>
          </p:cNvPicPr>
          <p:nvPr/>
        </p:nvPicPr>
        <p:blipFill>
          <a:blip r:embed="rId2"/>
          <a:stretch>
            <a:fillRect/>
          </a:stretch>
        </p:blipFill>
        <p:spPr>
          <a:xfrm>
            <a:off x="889397" y="643467"/>
            <a:ext cx="10413205" cy="5571066"/>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836572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1761</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2</cp:revision>
  <dcterms:created xsi:type="dcterms:W3CDTF">2019-10-03T14:51:38Z</dcterms:created>
  <dcterms:modified xsi:type="dcterms:W3CDTF">2021-06-11T00:18:13Z</dcterms:modified>
</cp:coreProperties>
</file>