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1161E07-4676-4647-A640-E1E8CC9E589E}"/>
    <pc:docChg chg="undo custSel addSld delSld modSld">
      <pc:chgData name="Sarah Gothard" userId="0e53f415fda5f162" providerId="LiveId" clId="{71161E07-4676-4647-A640-E1E8CC9E589E}" dt="2022-09-17T18:49:48.539" v="13" actId="27614"/>
      <pc:docMkLst>
        <pc:docMk/>
      </pc:docMkLst>
      <pc:sldChg chg="addSp delSp modSp mod">
        <pc:chgData name="Sarah Gothard" userId="0e53f415fda5f162" providerId="LiveId" clId="{71161E07-4676-4647-A640-E1E8CC9E589E}" dt="2022-09-17T18:48:38.536" v="4" actId="26606"/>
        <pc:sldMkLst>
          <pc:docMk/>
          <pc:sldMk cId="617972892" sldId="256"/>
        </pc:sldMkLst>
        <pc:spChg chg="ord">
          <ac:chgData name="Sarah Gothard" userId="0e53f415fda5f162" providerId="LiveId" clId="{71161E07-4676-4647-A640-E1E8CC9E589E}" dt="2022-09-17T18:48:38.536" v="4" actId="26606"/>
          <ac:spMkLst>
            <pc:docMk/>
            <pc:sldMk cId="617972892" sldId="256"/>
            <ac:spMk id="4" creationId="{CBAC5164-CB9D-4B8D-A339-71620BE297C0}"/>
          </ac:spMkLst>
        </pc:spChg>
        <pc:spChg chg="add del">
          <ac:chgData name="Sarah Gothard" userId="0e53f415fda5f162" providerId="LiveId" clId="{71161E07-4676-4647-A640-E1E8CC9E589E}" dt="2022-09-17T18:48:18.979" v="2" actId="22"/>
          <ac:spMkLst>
            <pc:docMk/>
            <pc:sldMk cId="617972892" sldId="256"/>
            <ac:spMk id="7" creationId="{710BA8AD-EBEB-4CDC-950A-C4556207BB6E}"/>
          </ac:spMkLst>
        </pc:spChg>
        <pc:spChg chg="del">
          <ac:chgData name="Sarah Gothard" userId="0e53f415fda5f162" providerId="LiveId" clId="{71161E07-4676-4647-A640-E1E8CC9E589E}" dt="2022-09-17T18:48:38.536" v="4" actId="26606"/>
          <ac:spMkLst>
            <pc:docMk/>
            <pc:sldMk cId="617972892" sldId="256"/>
            <ac:spMk id="10" creationId="{32BC26D8-82FB-445E-AA49-62A77D7C1EE0}"/>
          </ac:spMkLst>
        </pc:spChg>
        <pc:spChg chg="del">
          <ac:chgData name="Sarah Gothard" userId="0e53f415fda5f162" providerId="LiveId" clId="{71161E07-4676-4647-A640-E1E8CC9E589E}" dt="2022-09-17T18:48:38.536" v="4" actId="26606"/>
          <ac:spMkLst>
            <pc:docMk/>
            <pc:sldMk cId="617972892" sldId="256"/>
            <ac:spMk id="12" creationId="{CB44330D-EA18-4254-AA95-EB49948539B8}"/>
          </ac:spMkLst>
        </pc:spChg>
        <pc:spChg chg="add">
          <ac:chgData name="Sarah Gothard" userId="0e53f415fda5f162" providerId="LiveId" clId="{71161E07-4676-4647-A640-E1E8CC9E589E}" dt="2022-09-17T18:48:38.536" v="4" actId="26606"/>
          <ac:spMkLst>
            <pc:docMk/>
            <pc:sldMk cId="617972892" sldId="256"/>
            <ac:spMk id="17" creationId="{32BC26D8-82FB-445E-AA49-62A77D7C1EE0}"/>
          </ac:spMkLst>
        </pc:spChg>
        <pc:spChg chg="add">
          <ac:chgData name="Sarah Gothard" userId="0e53f415fda5f162" providerId="LiveId" clId="{71161E07-4676-4647-A640-E1E8CC9E589E}" dt="2022-09-17T18:48:38.536" v="4" actId="26606"/>
          <ac:spMkLst>
            <pc:docMk/>
            <pc:sldMk cId="617972892" sldId="256"/>
            <ac:spMk id="19" creationId="{CB44330D-EA18-4254-AA95-EB49948539B8}"/>
          </ac:spMkLst>
        </pc:spChg>
        <pc:picChg chg="del">
          <ac:chgData name="Sarah Gothard" userId="0e53f415fda5f162" providerId="LiveId" clId="{71161E07-4676-4647-A640-E1E8CC9E589E}" dt="2022-09-17T18:48:02.624" v="0" actId="478"/>
          <ac:picMkLst>
            <pc:docMk/>
            <pc:sldMk cId="617972892" sldId="256"/>
            <ac:picMk id="5" creationId="{DB4A4C97-9CDE-4114-B6E0-EDA583D0DF2A}"/>
          </ac:picMkLst>
        </pc:picChg>
        <pc:picChg chg="add mod">
          <ac:chgData name="Sarah Gothard" userId="0e53f415fda5f162" providerId="LiveId" clId="{71161E07-4676-4647-A640-E1E8CC9E589E}" dt="2022-09-17T18:48:38.536" v="4" actId="26606"/>
          <ac:picMkLst>
            <pc:docMk/>
            <pc:sldMk cId="617972892" sldId="256"/>
            <ac:picMk id="6" creationId="{71541822-6ABD-43F0-B86E-EBC4334BEE5E}"/>
          </ac:picMkLst>
        </pc:picChg>
      </pc:sldChg>
      <pc:sldChg chg="addSp delSp modSp new mod setBg">
        <pc:chgData name="Sarah Gothard" userId="0e53f415fda5f162" providerId="LiveId" clId="{71161E07-4676-4647-A640-E1E8CC9E589E}" dt="2022-09-17T18:49:23.577" v="10" actId="27614"/>
        <pc:sldMkLst>
          <pc:docMk/>
          <pc:sldMk cId="1360960854" sldId="257"/>
        </pc:sldMkLst>
        <pc:spChg chg="del">
          <ac:chgData name="Sarah Gothard" userId="0e53f415fda5f162" providerId="LiveId" clId="{71161E07-4676-4647-A640-E1E8CC9E589E}" dt="2022-09-17T18:49:16.894" v="8" actId="26606"/>
          <ac:spMkLst>
            <pc:docMk/>
            <pc:sldMk cId="1360960854" sldId="257"/>
            <ac:spMk id="2" creationId="{9304C25B-B14D-4EB1-90A9-7FF1F9605946}"/>
          </ac:spMkLst>
        </pc:spChg>
        <pc:spChg chg="del">
          <ac:chgData name="Sarah Gothard" userId="0e53f415fda5f162" providerId="LiveId" clId="{71161E07-4676-4647-A640-E1E8CC9E589E}" dt="2022-09-17T18:49:16.894" v="8" actId="26606"/>
          <ac:spMkLst>
            <pc:docMk/>
            <pc:sldMk cId="1360960854" sldId="257"/>
            <ac:spMk id="3" creationId="{D4B987F5-9DE5-4A3F-91B0-9B1528847777}"/>
          </ac:spMkLst>
        </pc:spChg>
        <pc:spChg chg="mod ord">
          <ac:chgData name="Sarah Gothard" userId="0e53f415fda5f162" providerId="LiveId" clId="{71161E07-4676-4647-A640-E1E8CC9E589E}" dt="2022-09-17T18:49:16.894" v="8" actId="26606"/>
          <ac:spMkLst>
            <pc:docMk/>
            <pc:sldMk cId="1360960854" sldId="257"/>
            <ac:spMk id="4" creationId="{E6DA006C-9E51-44A3-8475-0A378CAA74DF}"/>
          </ac:spMkLst>
        </pc:spChg>
        <pc:spChg chg="add">
          <ac:chgData name="Sarah Gothard" userId="0e53f415fda5f162" providerId="LiveId" clId="{71161E07-4676-4647-A640-E1E8CC9E589E}" dt="2022-09-17T18:49:16.894" v="8" actId="26606"/>
          <ac:spMkLst>
            <pc:docMk/>
            <pc:sldMk cId="1360960854" sldId="257"/>
            <ac:spMk id="11" creationId="{32BC26D8-82FB-445E-AA49-62A77D7C1EE0}"/>
          </ac:spMkLst>
        </pc:spChg>
        <pc:spChg chg="add">
          <ac:chgData name="Sarah Gothard" userId="0e53f415fda5f162" providerId="LiveId" clId="{71161E07-4676-4647-A640-E1E8CC9E589E}" dt="2022-09-17T18:49:16.894" v="8" actId="26606"/>
          <ac:spMkLst>
            <pc:docMk/>
            <pc:sldMk cId="1360960854" sldId="257"/>
            <ac:spMk id="13" creationId="{CB44330D-EA18-4254-AA95-EB49948539B8}"/>
          </ac:spMkLst>
        </pc:spChg>
        <pc:picChg chg="add mod">
          <ac:chgData name="Sarah Gothard" userId="0e53f415fda5f162" providerId="LiveId" clId="{71161E07-4676-4647-A640-E1E8CC9E589E}" dt="2022-09-17T18:49:23.577" v="10" actId="27614"/>
          <ac:picMkLst>
            <pc:docMk/>
            <pc:sldMk cId="1360960854" sldId="257"/>
            <ac:picMk id="6" creationId="{0B360C6E-6B44-4FBC-B0EF-EF7101AC0AF7}"/>
          </ac:picMkLst>
        </pc:picChg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1365985354" sldId="257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239672669" sldId="258"/>
        </pc:sldMkLst>
      </pc:sldChg>
      <pc:sldChg chg="addSp delSp modSp new mod setBg">
        <pc:chgData name="Sarah Gothard" userId="0e53f415fda5f162" providerId="LiveId" clId="{71161E07-4676-4647-A640-E1E8CC9E589E}" dt="2022-09-17T18:49:48.539" v="13" actId="27614"/>
        <pc:sldMkLst>
          <pc:docMk/>
          <pc:sldMk cId="4269987085" sldId="258"/>
        </pc:sldMkLst>
        <pc:spChg chg="del">
          <ac:chgData name="Sarah Gothard" userId="0e53f415fda5f162" providerId="LiveId" clId="{71161E07-4676-4647-A640-E1E8CC9E589E}" dt="2022-09-17T18:49:43.723" v="12" actId="26606"/>
          <ac:spMkLst>
            <pc:docMk/>
            <pc:sldMk cId="4269987085" sldId="258"/>
            <ac:spMk id="2" creationId="{4B79A1AE-200B-420A-9B65-54110518C092}"/>
          </ac:spMkLst>
        </pc:spChg>
        <pc:spChg chg="del">
          <ac:chgData name="Sarah Gothard" userId="0e53f415fda5f162" providerId="LiveId" clId="{71161E07-4676-4647-A640-E1E8CC9E589E}" dt="2022-09-17T18:49:43.723" v="12" actId="26606"/>
          <ac:spMkLst>
            <pc:docMk/>
            <pc:sldMk cId="4269987085" sldId="258"/>
            <ac:spMk id="3" creationId="{32E8699F-593F-4F60-AD0E-ACD460A91BC1}"/>
          </ac:spMkLst>
        </pc:spChg>
        <pc:spChg chg="mod ord">
          <ac:chgData name="Sarah Gothard" userId="0e53f415fda5f162" providerId="LiveId" clId="{71161E07-4676-4647-A640-E1E8CC9E589E}" dt="2022-09-17T18:49:43.723" v="12" actId="26606"/>
          <ac:spMkLst>
            <pc:docMk/>
            <pc:sldMk cId="4269987085" sldId="258"/>
            <ac:spMk id="4" creationId="{3E519E8A-D2BA-4027-92EE-6A61344920C3}"/>
          </ac:spMkLst>
        </pc:spChg>
        <pc:spChg chg="add">
          <ac:chgData name="Sarah Gothard" userId="0e53f415fda5f162" providerId="LiveId" clId="{71161E07-4676-4647-A640-E1E8CC9E589E}" dt="2022-09-17T18:49:43.723" v="12" actId="26606"/>
          <ac:spMkLst>
            <pc:docMk/>
            <pc:sldMk cId="4269987085" sldId="258"/>
            <ac:spMk id="11" creationId="{32BC26D8-82FB-445E-AA49-62A77D7C1EE0}"/>
          </ac:spMkLst>
        </pc:spChg>
        <pc:spChg chg="add">
          <ac:chgData name="Sarah Gothard" userId="0e53f415fda5f162" providerId="LiveId" clId="{71161E07-4676-4647-A640-E1E8CC9E589E}" dt="2022-09-17T18:49:43.723" v="12" actId="26606"/>
          <ac:spMkLst>
            <pc:docMk/>
            <pc:sldMk cId="4269987085" sldId="258"/>
            <ac:spMk id="13" creationId="{CB44330D-EA18-4254-AA95-EB49948539B8}"/>
          </ac:spMkLst>
        </pc:spChg>
        <pc:picChg chg="add mod">
          <ac:chgData name="Sarah Gothard" userId="0e53f415fda5f162" providerId="LiveId" clId="{71161E07-4676-4647-A640-E1E8CC9E589E}" dt="2022-09-17T18:49:48.539" v="13" actId="27614"/>
          <ac:picMkLst>
            <pc:docMk/>
            <pc:sldMk cId="4269987085" sldId="258"/>
            <ac:picMk id="6" creationId="{E9E1FC54-DA5C-4F7E-857F-F0891ED741BF}"/>
          </ac:picMkLst>
        </pc:picChg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2336840601" sldId="259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3317275675" sldId="260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2156479563" sldId="261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3013241742" sldId="262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826246819" sldId="263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3985814015" sldId="264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770727374" sldId="265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1267092190" sldId="266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1435693209" sldId="267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3798280519" sldId="268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451812506" sldId="269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2725467282" sldId="270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403387691" sldId="271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461024873" sldId="272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901938516" sldId="273"/>
        </pc:sldMkLst>
      </pc:sldChg>
      <pc:sldChg chg="del">
        <pc:chgData name="Sarah Gothard" userId="0e53f415fda5f162" providerId="LiveId" clId="{71161E07-4676-4647-A640-E1E8CC9E589E}" dt="2022-09-17T18:48:41.347" v="5" actId="47"/>
        <pc:sldMkLst>
          <pc:docMk/>
          <pc:sldMk cId="325520084" sldId="2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541822-6ABD-43F0-B86E-EBC4334BE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B360C6E-6B44-4FBC-B0EF-EF7101AC0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A006C-9E51-44A3-8475-0A378CAA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096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9E1FC54-DA5C-4F7E-857F-F0891ED741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19E8A-D2BA-4027-92EE-6A6134492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6998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2019-11-06T13:38:19Z</dcterms:created>
  <dcterms:modified xsi:type="dcterms:W3CDTF">2022-09-17T18:49:51Z</dcterms:modified>
</cp:coreProperties>
</file>