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notesMasterIdLst>
    <p:notesMasterId r:id="rId5"/>
  </p:notesMasterIdLst>
  <p:handoutMasterIdLst>
    <p:handoutMasterId r:id="rId6"/>
  </p:handout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21E4AEA4-8DFA-4A89-87EB-49C32662AFE0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91" autoAdjust="0"/>
    <p:restoredTop sz="90976" autoAdjust="0"/>
  </p:normalViewPr>
  <p:slideViewPr>
    <p:cSldViewPr snapToGrid="0" showGuides="1">
      <p:cViewPr varScale="1">
        <p:scale>
          <a:sx n="63" d="100"/>
          <a:sy n="63" d="100"/>
        </p:scale>
        <p:origin x="312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76" d="100"/>
          <a:sy n="76" d="100"/>
        </p:scale>
        <p:origin x="1710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microsoft.com/office/2016/11/relationships/changesInfo" Target="changesInfos/changesInfo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rah Gothard" userId="0e53f415fda5f162" providerId="LiveId" clId="{71161E07-4676-4647-A640-E1E8CC9E589E}"/>
    <pc:docChg chg="undo custSel addSld delSld modSld">
      <pc:chgData name="Sarah Gothard" userId="0e53f415fda5f162" providerId="LiveId" clId="{71161E07-4676-4647-A640-E1E8CC9E589E}" dt="2022-09-17T18:49:48.539" v="13" actId="27614"/>
      <pc:docMkLst>
        <pc:docMk/>
      </pc:docMkLst>
      <pc:sldChg chg="addSp delSp modSp mod">
        <pc:chgData name="Sarah Gothard" userId="0e53f415fda5f162" providerId="LiveId" clId="{71161E07-4676-4647-A640-E1E8CC9E589E}" dt="2022-09-17T18:48:38.536" v="4" actId="26606"/>
        <pc:sldMkLst>
          <pc:docMk/>
          <pc:sldMk cId="617972892" sldId="256"/>
        </pc:sldMkLst>
        <pc:spChg chg="ord">
          <ac:chgData name="Sarah Gothard" userId="0e53f415fda5f162" providerId="LiveId" clId="{71161E07-4676-4647-A640-E1E8CC9E589E}" dt="2022-09-17T18:48:38.536" v="4" actId="26606"/>
          <ac:spMkLst>
            <pc:docMk/>
            <pc:sldMk cId="617972892" sldId="256"/>
            <ac:spMk id="4" creationId="{CBAC5164-CB9D-4B8D-A339-71620BE297C0}"/>
          </ac:spMkLst>
        </pc:spChg>
        <pc:spChg chg="add del">
          <ac:chgData name="Sarah Gothard" userId="0e53f415fda5f162" providerId="LiveId" clId="{71161E07-4676-4647-A640-E1E8CC9E589E}" dt="2022-09-17T18:48:18.979" v="2" actId="22"/>
          <ac:spMkLst>
            <pc:docMk/>
            <pc:sldMk cId="617972892" sldId="256"/>
            <ac:spMk id="7" creationId="{710BA8AD-EBEB-4CDC-950A-C4556207BB6E}"/>
          </ac:spMkLst>
        </pc:spChg>
        <pc:spChg chg="del">
          <ac:chgData name="Sarah Gothard" userId="0e53f415fda5f162" providerId="LiveId" clId="{71161E07-4676-4647-A640-E1E8CC9E589E}" dt="2022-09-17T18:48:38.536" v="4" actId="26606"/>
          <ac:spMkLst>
            <pc:docMk/>
            <pc:sldMk cId="617972892" sldId="256"/>
            <ac:spMk id="10" creationId="{32BC26D8-82FB-445E-AA49-62A77D7C1EE0}"/>
          </ac:spMkLst>
        </pc:spChg>
        <pc:spChg chg="del">
          <ac:chgData name="Sarah Gothard" userId="0e53f415fda5f162" providerId="LiveId" clId="{71161E07-4676-4647-A640-E1E8CC9E589E}" dt="2022-09-17T18:48:38.536" v="4" actId="26606"/>
          <ac:spMkLst>
            <pc:docMk/>
            <pc:sldMk cId="617972892" sldId="256"/>
            <ac:spMk id="12" creationId="{CB44330D-EA18-4254-AA95-EB49948539B8}"/>
          </ac:spMkLst>
        </pc:spChg>
        <pc:spChg chg="add">
          <ac:chgData name="Sarah Gothard" userId="0e53f415fda5f162" providerId="LiveId" clId="{71161E07-4676-4647-A640-E1E8CC9E589E}" dt="2022-09-17T18:48:38.536" v="4" actId="26606"/>
          <ac:spMkLst>
            <pc:docMk/>
            <pc:sldMk cId="617972892" sldId="256"/>
            <ac:spMk id="17" creationId="{32BC26D8-82FB-445E-AA49-62A77D7C1EE0}"/>
          </ac:spMkLst>
        </pc:spChg>
        <pc:spChg chg="add">
          <ac:chgData name="Sarah Gothard" userId="0e53f415fda5f162" providerId="LiveId" clId="{71161E07-4676-4647-A640-E1E8CC9E589E}" dt="2022-09-17T18:48:38.536" v="4" actId="26606"/>
          <ac:spMkLst>
            <pc:docMk/>
            <pc:sldMk cId="617972892" sldId="256"/>
            <ac:spMk id="19" creationId="{CB44330D-EA18-4254-AA95-EB49948539B8}"/>
          </ac:spMkLst>
        </pc:spChg>
        <pc:picChg chg="del">
          <ac:chgData name="Sarah Gothard" userId="0e53f415fda5f162" providerId="LiveId" clId="{71161E07-4676-4647-A640-E1E8CC9E589E}" dt="2022-09-17T18:48:02.624" v="0" actId="478"/>
          <ac:picMkLst>
            <pc:docMk/>
            <pc:sldMk cId="617972892" sldId="256"/>
            <ac:picMk id="5" creationId="{DB4A4C97-9CDE-4114-B6E0-EDA583D0DF2A}"/>
          </ac:picMkLst>
        </pc:picChg>
        <pc:picChg chg="add mod">
          <ac:chgData name="Sarah Gothard" userId="0e53f415fda5f162" providerId="LiveId" clId="{71161E07-4676-4647-A640-E1E8CC9E589E}" dt="2022-09-17T18:48:38.536" v="4" actId="26606"/>
          <ac:picMkLst>
            <pc:docMk/>
            <pc:sldMk cId="617972892" sldId="256"/>
            <ac:picMk id="6" creationId="{71541822-6ABD-43F0-B86E-EBC4334BEE5E}"/>
          </ac:picMkLst>
        </pc:picChg>
      </pc:sldChg>
      <pc:sldChg chg="addSp delSp modSp new mod setBg">
        <pc:chgData name="Sarah Gothard" userId="0e53f415fda5f162" providerId="LiveId" clId="{71161E07-4676-4647-A640-E1E8CC9E589E}" dt="2022-09-17T18:49:23.577" v="10" actId="27614"/>
        <pc:sldMkLst>
          <pc:docMk/>
          <pc:sldMk cId="1360960854" sldId="257"/>
        </pc:sldMkLst>
        <pc:spChg chg="del">
          <ac:chgData name="Sarah Gothard" userId="0e53f415fda5f162" providerId="LiveId" clId="{71161E07-4676-4647-A640-E1E8CC9E589E}" dt="2022-09-17T18:49:16.894" v="8" actId="26606"/>
          <ac:spMkLst>
            <pc:docMk/>
            <pc:sldMk cId="1360960854" sldId="257"/>
            <ac:spMk id="2" creationId="{9304C25B-B14D-4EB1-90A9-7FF1F9605946}"/>
          </ac:spMkLst>
        </pc:spChg>
        <pc:spChg chg="del">
          <ac:chgData name="Sarah Gothard" userId="0e53f415fda5f162" providerId="LiveId" clId="{71161E07-4676-4647-A640-E1E8CC9E589E}" dt="2022-09-17T18:49:16.894" v="8" actId="26606"/>
          <ac:spMkLst>
            <pc:docMk/>
            <pc:sldMk cId="1360960854" sldId="257"/>
            <ac:spMk id="3" creationId="{D4B987F5-9DE5-4A3F-91B0-9B1528847777}"/>
          </ac:spMkLst>
        </pc:spChg>
        <pc:spChg chg="mod ord">
          <ac:chgData name="Sarah Gothard" userId="0e53f415fda5f162" providerId="LiveId" clId="{71161E07-4676-4647-A640-E1E8CC9E589E}" dt="2022-09-17T18:49:16.894" v="8" actId="26606"/>
          <ac:spMkLst>
            <pc:docMk/>
            <pc:sldMk cId="1360960854" sldId="257"/>
            <ac:spMk id="4" creationId="{E6DA006C-9E51-44A3-8475-0A378CAA74DF}"/>
          </ac:spMkLst>
        </pc:spChg>
        <pc:spChg chg="add">
          <ac:chgData name="Sarah Gothard" userId="0e53f415fda5f162" providerId="LiveId" clId="{71161E07-4676-4647-A640-E1E8CC9E589E}" dt="2022-09-17T18:49:16.894" v="8" actId="26606"/>
          <ac:spMkLst>
            <pc:docMk/>
            <pc:sldMk cId="1360960854" sldId="257"/>
            <ac:spMk id="11" creationId="{32BC26D8-82FB-445E-AA49-62A77D7C1EE0}"/>
          </ac:spMkLst>
        </pc:spChg>
        <pc:spChg chg="add">
          <ac:chgData name="Sarah Gothard" userId="0e53f415fda5f162" providerId="LiveId" clId="{71161E07-4676-4647-A640-E1E8CC9E589E}" dt="2022-09-17T18:49:16.894" v="8" actId="26606"/>
          <ac:spMkLst>
            <pc:docMk/>
            <pc:sldMk cId="1360960854" sldId="257"/>
            <ac:spMk id="13" creationId="{CB44330D-EA18-4254-AA95-EB49948539B8}"/>
          </ac:spMkLst>
        </pc:spChg>
        <pc:picChg chg="add mod">
          <ac:chgData name="Sarah Gothard" userId="0e53f415fda5f162" providerId="LiveId" clId="{71161E07-4676-4647-A640-E1E8CC9E589E}" dt="2022-09-17T18:49:23.577" v="10" actId="27614"/>
          <ac:picMkLst>
            <pc:docMk/>
            <pc:sldMk cId="1360960854" sldId="257"/>
            <ac:picMk id="6" creationId="{0B360C6E-6B44-4FBC-B0EF-EF7101AC0AF7}"/>
          </ac:picMkLst>
        </pc:picChg>
      </pc:sldChg>
      <pc:sldChg chg="del">
        <pc:chgData name="Sarah Gothard" userId="0e53f415fda5f162" providerId="LiveId" clId="{71161E07-4676-4647-A640-E1E8CC9E589E}" dt="2022-09-17T18:48:41.347" v="5" actId="47"/>
        <pc:sldMkLst>
          <pc:docMk/>
          <pc:sldMk cId="1365985354" sldId="257"/>
        </pc:sldMkLst>
      </pc:sldChg>
      <pc:sldChg chg="del">
        <pc:chgData name="Sarah Gothard" userId="0e53f415fda5f162" providerId="LiveId" clId="{71161E07-4676-4647-A640-E1E8CC9E589E}" dt="2022-09-17T18:48:41.347" v="5" actId="47"/>
        <pc:sldMkLst>
          <pc:docMk/>
          <pc:sldMk cId="239672669" sldId="258"/>
        </pc:sldMkLst>
      </pc:sldChg>
      <pc:sldChg chg="addSp delSp modSp new mod setBg">
        <pc:chgData name="Sarah Gothard" userId="0e53f415fda5f162" providerId="LiveId" clId="{71161E07-4676-4647-A640-E1E8CC9E589E}" dt="2022-09-17T18:49:48.539" v="13" actId="27614"/>
        <pc:sldMkLst>
          <pc:docMk/>
          <pc:sldMk cId="4269987085" sldId="258"/>
        </pc:sldMkLst>
        <pc:spChg chg="del">
          <ac:chgData name="Sarah Gothard" userId="0e53f415fda5f162" providerId="LiveId" clId="{71161E07-4676-4647-A640-E1E8CC9E589E}" dt="2022-09-17T18:49:43.723" v="12" actId="26606"/>
          <ac:spMkLst>
            <pc:docMk/>
            <pc:sldMk cId="4269987085" sldId="258"/>
            <ac:spMk id="2" creationId="{4B79A1AE-200B-420A-9B65-54110518C092}"/>
          </ac:spMkLst>
        </pc:spChg>
        <pc:spChg chg="del">
          <ac:chgData name="Sarah Gothard" userId="0e53f415fda5f162" providerId="LiveId" clId="{71161E07-4676-4647-A640-E1E8CC9E589E}" dt="2022-09-17T18:49:43.723" v="12" actId="26606"/>
          <ac:spMkLst>
            <pc:docMk/>
            <pc:sldMk cId="4269987085" sldId="258"/>
            <ac:spMk id="3" creationId="{32E8699F-593F-4F60-AD0E-ACD460A91BC1}"/>
          </ac:spMkLst>
        </pc:spChg>
        <pc:spChg chg="mod ord">
          <ac:chgData name="Sarah Gothard" userId="0e53f415fda5f162" providerId="LiveId" clId="{71161E07-4676-4647-A640-E1E8CC9E589E}" dt="2022-09-17T18:49:43.723" v="12" actId="26606"/>
          <ac:spMkLst>
            <pc:docMk/>
            <pc:sldMk cId="4269987085" sldId="258"/>
            <ac:spMk id="4" creationId="{3E519E8A-D2BA-4027-92EE-6A61344920C3}"/>
          </ac:spMkLst>
        </pc:spChg>
        <pc:spChg chg="add">
          <ac:chgData name="Sarah Gothard" userId="0e53f415fda5f162" providerId="LiveId" clId="{71161E07-4676-4647-A640-E1E8CC9E589E}" dt="2022-09-17T18:49:43.723" v="12" actId="26606"/>
          <ac:spMkLst>
            <pc:docMk/>
            <pc:sldMk cId="4269987085" sldId="258"/>
            <ac:spMk id="11" creationId="{32BC26D8-82FB-445E-AA49-62A77D7C1EE0}"/>
          </ac:spMkLst>
        </pc:spChg>
        <pc:spChg chg="add">
          <ac:chgData name="Sarah Gothard" userId="0e53f415fda5f162" providerId="LiveId" clId="{71161E07-4676-4647-A640-E1E8CC9E589E}" dt="2022-09-17T18:49:43.723" v="12" actId="26606"/>
          <ac:spMkLst>
            <pc:docMk/>
            <pc:sldMk cId="4269987085" sldId="258"/>
            <ac:spMk id="13" creationId="{CB44330D-EA18-4254-AA95-EB49948539B8}"/>
          </ac:spMkLst>
        </pc:spChg>
        <pc:picChg chg="add mod">
          <ac:chgData name="Sarah Gothard" userId="0e53f415fda5f162" providerId="LiveId" clId="{71161E07-4676-4647-A640-E1E8CC9E589E}" dt="2022-09-17T18:49:48.539" v="13" actId="27614"/>
          <ac:picMkLst>
            <pc:docMk/>
            <pc:sldMk cId="4269987085" sldId="258"/>
            <ac:picMk id="6" creationId="{E9E1FC54-DA5C-4F7E-857F-F0891ED741BF}"/>
          </ac:picMkLst>
        </pc:picChg>
      </pc:sldChg>
      <pc:sldChg chg="del">
        <pc:chgData name="Sarah Gothard" userId="0e53f415fda5f162" providerId="LiveId" clId="{71161E07-4676-4647-A640-E1E8CC9E589E}" dt="2022-09-17T18:48:41.347" v="5" actId="47"/>
        <pc:sldMkLst>
          <pc:docMk/>
          <pc:sldMk cId="2336840601" sldId="259"/>
        </pc:sldMkLst>
      </pc:sldChg>
      <pc:sldChg chg="del">
        <pc:chgData name="Sarah Gothard" userId="0e53f415fda5f162" providerId="LiveId" clId="{71161E07-4676-4647-A640-E1E8CC9E589E}" dt="2022-09-17T18:48:41.347" v="5" actId="47"/>
        <pc:sldMkLst>
          <pc:docMk/>
          <pc:sldMk cId="3317275675" sldId="260"/>
        </pc:sldMkLst>
      </pc:sldChg>
      <pc:sldChg chg="del">
        <pc:chgData name="Sarah Gothard" userId="0e53f415fda5f162" providerId="LiveId" clId="{71161E07-4676-4647-A640-E1E8CC9E589E}" dt="2022-09-17T18:48:41.347" v="5" actId="47"/>
        <pc:sldMkLst>
          <pc:docMk/>
          <pc:sldMk cId="2156479563" sldId="261"/>
        </pc:sldMkLst>
      </pc:sldChg>
      <pc:sldChg chg="del">
        <pc:chgData name="Sarah Gothard" userId="0e53f415fda5f162" providerId="LiveId" clId="{71161E07-4676-4647-A640-E1E8CC9E589E}" dt="2022-09-17T18:48:41.347" v="5" actId="47"/>
        <pc:sldMkLst>
          <pc:docMk/>
          <pc:sldMk cId="3013241742" sldId="262"/>
        </pc:sldMkLst>
      </pc:sldChg>
      <pc:sldChg chg="del">
        <pc:chgData name="Sarah Gothard" userId="0e53f415fda5f162" providerId="LiveId" clId="{71161E07-4676-4647-A640-E1E8CC9E589E}" dt="2022-09-17T18:48:41.347" v="5" actId="47"/>
        <pc:sldMkLst>
          <pc:docMk/>
          <pc:sldMk cId="826246819" sldId="263"/>
        </pc:sldMkLst>
      </pc:sldChg>
      <pc:sldChg chg="del">
        <pc:chgData name="Sarah Gothard" userId="0e53f415fda5f162" providerId="LiveId" clId="{71161E07-4676-4647-A640-E1E8CC9E589E}" dt="2022-09-17T18:48:41.347" v="5" actId="47"/>
        <pc:sldMkLst>
          <pc:docMk/>
          <pc:sldMk cId="3985814015" sldId="264"/>
        </pc:sldMkLst>
      </pc:sldChg>
      <pc:sldChg chg="del">
        <pc:chgData name="Sarah Gothard" userId="0e53f415fda5f162" providerId="LiveId" clId="{71161E07-4676-4647-A640-E1E8CC9E589E}" dt="2022-09-17T18:48:41.347" v="5" actId="47"/>
        <pc:sldMkLst>
          <pc:docMk/>
          <pc:sldMk cId="770727374" sldId="265"/>
        </pc:sldMkLst>
      </pc:sldChg>
      <pc:sldChg chg="del">
        <pc:chgData name="Sarah Gothard" userId="0e53f415fda5f162" providerId="LiveId" clId="{71161E07-4676-4647-A640-E1E8CC9E589E}" dt="2022-09-17T18:48:41.347" v="5" actId="47"/>
        <pc:sldMkLst>
          <pc:docMk/>
          <pc:sldMk cId="1267092190" sldId="266"/>
        </pc:sldMkLst>
      </pc:sldChg>
      <pc:sldChg chg="del">
        <pc:chgData name="Sarah Gothard" userId="0e53f415fda5f162" providerId="LiveId" clId="{71161E07-4676-4647-A640-E1E8CC9E589E}" dt="2022-09-17T18:48:41.347" v="5" actId="47"/>
        <pc:sldMkLst>
          <pc:docMk/>
          <pc:sldMk cId="1435693209" sldId="267"/>
        </pc:sldMkLst>
      </pc:sldChg>
      <pc:sldChg chg="del">
        <pc:chgData name="Sarah Gothard" userId="0e53f415fda5f162" providerId="LiveId" clId="{71161E07-4676-4647-A640-E1E8CC9E589E}" dt="2022-09-17T18:48:41.347" v="5" actId="47"/>
        <pc:sldMkLst>
          <pc:docMk/>
          <pc:sldMk cId="3798280519" sldId="268"/>
        </pc:sldMkLst>
      </pc:sldChg>
      <pc:sldChg chg="del">
        <pc:chgData name="Sarah Gothard" userId="0e53f415fda5f162" providerId="LiveId" clId="{71161E07-4676-4647-A640-E1E8CC9E589E}" dt="2022-09-17T18:48:41.347" v="5" actId="47"/>
        <pc:sldMkLst>
          <pc:docMk/>
          <pc:sldMk cId="451812506" sldId="269"/>
        </pc:sldMkLst>
      </pc:sldChg>
      <pc:sldChg chg="del">
        <pc:chgData name="Sarah Gothard" userId="0e53f415fda5f162" providerId="LiveId" clId="{71161E07-4676-4647-A640-E1E8CC9E589E}" dt="2022-09-17T18:48:41.347" v="5" actId="47"/>
        <pc:sldMkLst>
          <pc:docMk/>
          <pc:sldMk cId="2725467282" sldId="270"/>
        </pc:sldMkLst>
      </pc:sldChg>
      <pc:sldChg chg="del">
        <pc:chgData name="Sarah Gothard" userId="0e53f415fda5f162" providerId="LiveId" clId="{71161E07-4676-4647-A640-E1E8CC9E589E}" dt="2022-09-17T18:48:41.347" v="5" actId="47"/>
        <pc:sldMkLst>
          <pc:docMk/>
          <pc:sldMk cId="403387691" sldId="271"/>
        </pc:sldMkLst>
      </pc:sldChg>
      <pc:sldChg chg="del">
        <pc:chgData name="Sarah Gothard" userId="0e53f415fda5f162" providerId="LiveId" clId="{71161E07-4676-4647-A640-E1E8CC9E589E}" dt="2022-09-17T18:48:41.347" v="5" actId="47"/>
        <pc:sldMkLst>
          <pc:docMk/>
          <pc:sldMk cId="461024873" sldId="272"/>
        </pc:sldMkLst>
      </pc:sldChg>
      <pc:sldChg chg="del">
        <pc:chgData name="Sarah Gothard" userId="0e53f415fda5f162" providerId="LiveId" clId="{71161E07-4676-4647-A640-E1E8CC9E589E}" dt="2022-09-17T18:48:41.347" v="5" actId="47"/>
        <pc:sldMkLst>
          <pc:docMk/>
          <pc:sldMk cId="901938516" sldId="273"/>
        </pc:sldMkLst>
      </pc:sldChg>
      <pc:sldChg chg="del">
        <pc:chgData name="Sarah Gothard" userId="0e53f415fda5f162" providerId="LiveId" clId="{71161E07-4676-4647-A640-E1E8CC9E589E}" dt="2022-09-17T18:48:41.347" v="5" actId="47"/>
        <pc:sldMkLst>
          <pc:docMk/>
          <pc:sldMk cId="325520084" sldId="274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D91178-905E-4181-A080-73FBE2A7F10F}" type="datetimeFigureOut">
              <a:rPr lang="en-US" smtClean="0"/>
              <a:t>9/17/2022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DC0C31-3BFD-43A2-B8EE-356E8F332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6552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649B93-516E-447E-9C4C-C287614C6398}" type="datetimeFigureOut">
              <a:rPr lang="en-US" smtClean="0"/>
              <a:t>9/17/2022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7908AF-65BE-457F-9D87-289A548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3204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You are welcome to use or modify these PowerPoints as needed. Feel free to change the design or layout to suit your ministry, school, home, or company. </a:t>
            </a:r>
            <a:r>
              <a:rPr lang="en-US"/>
              <a:t>More PowerPoint slides can be found at mobilehymns.org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908AF-65BE-457F-9D87-289A548E61F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73197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4A5E8-EBEC-488E-AE66-5DA21A38EE26}" type="datetime1">
              <a:rPr lang="en-US" smtClean="0"/>
              <a:t>9/17/2022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749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2FCC0-5F4E-427F-9127-B94CD82A0C38}" type="datetime1">
              <a:rPr lang="en-US" smtClean="0"/>
              <a:t>9/17/2022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9130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3A5CF-AFEC-4509-B771-31481ADC1172}" type="datetime1">
              <a:rPr lang="en-US" smtClean="0"/>
              <a:t>9/17/2022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0894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D43AE-BA47-4254-AC12-551DD83CE10D}" type="datetime1">
              <a:rPr lang="en-US" smtClean="0"/>
              <a:t>9/17/2022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9309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3CAEB-D68E-468F-8E56-B4B66E1C0A61}" type="datetime1">
              <a:rPr lang="en-US" smtClean="0"/>
              <a:t>9/17/2022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7333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7C4FE-EB64-46BB-9205-B1EE9EE8BFC9}" type="datetime1">
              <a:rPr lang="en-US" smtClean="0"/>
              <a:t>9/17/2022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1429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74EE6-CF30-4CA8-B154-B496D8D79A09}" type="datetime1">
              <a:rPr lang="en-US" smtClean="0"/>
              <a:t>9/17/2022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98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8C175-E6CD-4916-8689-413DF59FA2B7}" type="datetime1">
              <a:rPr lang="en-US" smtClean="0"/>
              <a:t>9/17/2022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9929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2422B-9403-45EA-B93B-F8104079F340}" type="datetime1">
              <a:rPr lang="en-US" smtClean="0"/>
              <a:t>9/17/2022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2314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27844-C336-4BB0-BDE0-54C7634A075B}" type="datetime1">
              <a:rPr lang="en-US" smtClean="0"/>
              <a:t>9/17/2022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3965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49165-212D-48C1-9776-729E0A8C0D58}" type="datetime1">
              <a:rPr lang="en-US" smtClean="0"/>
              <a:t>9/17/2022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9319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F1B597-F26C-4EAF-A163-38755C5479C0}" type="datetime1">
              <a:rPr lang="en-US" smtClean="0"/>
              <a:t>9/17/2022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61012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068D91-5085-43EA-8734-9AB23AC095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955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1541822-6ABD-43F0-B86E-EBC4334BEE5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3467" y="2638383"/>
            <a:ext cx="10905066" cy="1581234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AC5164-CB9D-4B8D-A339-71620BE297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6179728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 descr="Shape&#10;&#10;Description automatically generated with medium confidence">
            <a:extLst>
              <a:ext uri="{FF2B5EF4-FFF2-40B4-BE49-F238E27FC236}">
                <a16:creationId xmlns:a16="http://schemas.microsoft.com/office/drawing/2014/main" id="{0B360C6E-6B44-4FBC-B0EF-EF7101AC0AF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3467" y="648209"/>
            <a:ext cx="10905066" cy="5561582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6DA006C-9E51-44A3-8475-0A378CAA7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3609608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 descr="Shape&#10;&#10;Description automatically generated with medium confidence">
            <a:extLst>
              <a:ext uri="{FF2B5EF4-FFF2-40B4-BE49-F238E27FC236}">
                <a16:creationId xmlns:a16="http://schemas.microsoft.com/office/drawing/2014/main" id="{E9E1FC54-DA5C-4F7E-857F-F0891ED741B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61375" y="643467"/>
            <a:ext cx="10269249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E519E8A-D2BA-4027-92EE-6A61344920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42699870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49</Words>
  <Application>Microsoft Office PowerPoint</Application>
  <PresentationFormat>Widescreen</PresentationFormat>
  <Paragraphs>5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Gothard</dc:creator>
  <cp:lastModifiedBy>Sarah Gothard</cp:lastModifiedBy>
  <cp:revision>2</cp:revision>
  <dcterms:created xsi:type="dcterms:W3CDTF">2019-11-06T13:38:19Z</dcterms:created>
  <dcterms:modified xsi:type="dcterms:W3CDTF">2022-09-17T18:49:51Z</dcterms:modified>
</cp:coreProperties>
</file>