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72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71" r:id="rId11"/>
    <p:sldId id="265" r:id="rId12"/>
    <p:sldId id="267" r:id="rId13"/>
    <p:sldId id="268" r:id="rId14"/>
    <p:sldId id="269" r:id="rId15"/>
    <p:sldId id="270" r:id="rId16"/>
    <p:sldId id="272" r:id="rId17"/>
    <p:sldId id="278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2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97188850-99D3-4256-88F7-E05D26A40C73}"/>
  </pc:docChgLst>
  <pc:docChgLst>
    <pc:chgData name="Sarah Gothard" userId="0e53f415fda5f162" providerId="LiveId" clId="{2CB0FC92-F9FD-4970-8B51-EFD1AB31AF82}"/>
    <pc:docChg chg="undo custSel mod modSld">
      <pc:chgData name="Sarah Gothard" userId="0e53f415fda5f162" providerId="LiveId" clId="{2CB0FC92-F9FD-4970-8B51-EFD1AB31AF82}" dt="2019-10-04T01:45:01.020" v="23" actId="26606"/>
      <pc:docMkLst>
        <pc:docMk/>
      </pc:docMkLst>
      <pc:sldChg chg="addSp modSp mod setBg">
        <pc:chgData name="Sarah Gothard" userId="0e53f415fda5f162" providerId="LiveId" clId="{2CB0FC92-F9FD-4970-8B51-EFD1AB31AF82}" dt="2019-10-04T01:43:13.816" v="0" actId="26606"/>
        <pc:sldMkLst>
          <pc:docMk/>
          <pc:sldMk cId="2211167003" sldId="257"/>
        </pc:sldMkLst>
        <pc:spChg chg="mod ord">
          <ac:chgData name="Sarah Gothard" userId="0e53f415fda5f162" providerId="LiveId" clId="{2CB0FC92-F9FD-4970-8B51-EFD1AB31AF82}" dt="2019-10-04T01:43:13.816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2CB0FC92-F9FD-4970-8B51-EFD1AB31AF82}" dt="2019-10-04T01:43:13.816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2CB0FC92-F9FD-4970-8B51-EFD1AB31AF82}" dt="2019-10-04T01:43:13.816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2CB0FC92-F9FD-4970-8B51-EFD1AB31AF82}" dt="2019-10-04T01:43:13.816" v="0" actId="26606"/>
          <ac:picMkLst>
            <pc:docMk/>
            <pc:sldMk cId="2211167003" sldId="257"/>
            <ac:picMk id="3" creationId="{CE4C68EE-BF60-4711-81A0-E44A47095C4B}"/>
          </ac:picMkLst>
        </pc:picChg>
      </pc:sldChg>
      <pc:sldChg chg="addSp modSp mod setBg">
        <pc:chgData name="Sarah Gothard" userId="0e53f415fda5f162" providerId="LiveId" clId="{2CB0FC92-F9FD-4970-8B51-EFD1AB31AF82}" dt="2019-10-04T01:43:16.421" v="1" actId="26606"/>
        <pc:sldMkLst>
          <pc:docMk/>
          <pc:sldMk cId="2473287305" sldId="258"/>
        </pc:sldMkLst>
        <pc:spChg chg="mod ord">
          <ac:chgData name="Sarah Gothard" userId="0e53f415fda5f162" providerId="LiveId" clId="{2CB0FC92-F9FD-4970-8B51-EFD1AB31AF82}" dt="2019-10-04T01:43:16.421" v="1" actId="26606"/>
          <ac:spMkLst>
            <pc:docMk/>
            <pc:sldMk cId="2473287305" sldId="258"/>
            <ac:spMk id="4" creationId="{0E78CA12-3CF8-47D1-8D65-6A113B572497}"/>
          </ac:spMkLst>
        </pc:spChg>
        <pc:spChg chg="add">
          <ac:chgData name="Sarah Gothard" userId="0e53f415fda5f162" providerId="LiveId" clId="{2CB0FC92-F9FD-4970-8B51-EFD1AB31AF82}" dt="2019-10-04T01:43:16.421" v="1" actId="26606"/>
          <ac:spMkLst>
            <pc:docMk/>
            <pc:sldMk cId="2473287305" sldId="258"/>
            <ac:spMk id="10" creationId="{01D0AF59-99C3-4251-AB9A-C966C6AD4400}"/>
          </ac:spMkLst>
        </pc:spChg>
        <pc:spChg chg="add">
          <ac:chgData name="Sarah Gothard" userId="0e53f415fda5f162" providerId="LiveId" clId="{2CB0FC92-F9FD-4970-8B51-EFD1AB31AF82}" dt="2019-10-04T01:43:16.421" v="1" actId="26606"/>
          <ac:spMkLst>
            <pc:docMk/>
            <pc:sldMk cId="2473287305" sldId="258"/>
            <ac:spMk id="12" creationId="{1855405F-37A2-4869-9154-F8BE3BECE6C3}"/>
          </ac:spMkLst>
        </pc:spChg>
        <pc:picChg chg="mod">
          <ac:chgData name="Sarah Gothard" userId="0e53f415fda5f162" providerId="LiveId" clId="{2CB0FC92-F9FD-4970-8B51-EFD1AB31AF82}" dt="2019-10-04T01:43:16.421" v="1" actId="26606"/>
          <ac:picMkLst>
            <pc:docMk/>
            <pc:sldMk cId="2473287305" sldId="258"/>
            <ac:picMk id="5" creationId="{F62A4E07-538A-4779-87D7-E939AADA84B4}"/>
          </ac:picMkLst>
        </pc:picChg>
      </pc:sldChg>
      <pc:sldChg chg="addSp modSp mod setBg">
        <pc:chgData name="Sarah Gothard" userId="0e53f415fda5f162" providerId="LiveId" clId="{2CB0FC92-F9FD-4970-8B51-EFD1AB31AF82}" dt="2019-10-04T01:43:22.482" v="2" actId="26606"/>
        <pc:sldMkLst>
          <pc:docMk/>
          <pc:sldMk cId="498102188" sldId="259"/>
        </pc:sldMkLst>
        <pc:spChg chg="mod ord">
          <ac:chgData name="Sarah Gothard" userId="0e53f415fda5f162" providerId="LiveId" clId="{2CB0FC92-F9FD-4970-8B51-EFD1AB31AF82}" dt="2019-10-04T01:43:22.482" v="2" actId="26606"/>
          <ac:spMkLst>
            <pc:docMk/>
            <pc:sldMk cId="498102188" sldId="259"/>
            <ac:spMk id="4" creationId="{CA38EF5C-41D3-49E8-9F7A-E9C69D71C074}"/>
          </ac:spMkLst>
        </pc:spChg>
        <pc:spChg chg="add">
          <ac:chgData name="Sarah Gothard" userId="0e53f415fda5f162" providerId="LiveId" clId="{2CB0FC92-F9FD-4970-8B51-EFD1AB31AF82}" dt="2019-10-04T01:43:22.482" v="2" actId="26606"/>
          <ac:spMkLst>
            <pc:docMk/>
            <pc:sldMk cId="498102188" sldId="259"/>
            <ac:spMk id="10" creationId="{01D0AF59-99C3-4251-AB9A-C966C6AD4400}"/>
          </ac:spMkLst>
        </pc:spChg>
        <pc:spChg chg="add">
          <ac:chgData name="Sarah Gothard" userId="0e53f415fda5f162" providerId="LiveId" clId="{2CB0FC92-F9FD-4970-8B51-EFD1AB31AF82}" dt="2019-10-04T01:43:22.482" v="2" actId="26606"/>
          <ac:spMkLst>
            <pc:docMk/>
            <pc:sldMk cId="498102188" sldId="259"/>
            <ac:spMk id="12" creationId="{1855405F-37A2-4869-9154-F8BE3BECE6C3}"/>
          </ac:spMkLst>
        </pc:spChg>
        <pc:picChg chg="mod">
          <ac:chgData name="Sarah Gothard" userId="0e53f415fda5f162" providerId="LiveId" clId="{2CB0FC92-F9FD-4970-8B51-EFD1AB31AF82}" dt="2019-10-04T01:43:22.482" v="2" actId="26606"/>
          <ac:picMkLst>
            <pc:docMk/>
            <pc:sldMk cId="498102188" sldId="259"/>
            <ac:picMk id="5" creationId="{7D6ED967-43D8-4ABA-8D4A-CEEF78D4BDE6}"/>
          </ac:picMkLst>
        </pc:picChg>
      </pc:sldChg>
      <pc:sldChg chg="addSp modSp mod setBg">
        <pc:chgData name="Sarah Gothard" userId="0e53f415fda5f162" providerId="LiveId" clId="{2CB0FC92-F9FD-4970-8B51-EFD1AB31AF82}" dt="2019-10-04T01:43:25.882" v="3" actId="26606"/>
        <pc:sldMkLst>
          <pc:docMk/>
          <pc:sldMk cId="3329430308" sldId="260"/>
        </pc:sldMkLst>
        <pc:spChg chg="mod ord">
          <ac:chgData name="Sarah Gothard" userId="0e53f415fda5f162" providerId="LiveId" clId="{2CB0FC92-F9FD-4970-8B51-EFD1AB31AF82}" dt="2019-10-04T01:43:25.882" v="3" actId="26606"/>
          <ac:spMkLst>
            <pc:docMk/>
            <pc:sldMk cId="3329430308" sldId="260"/>
            <ac:spMk id="4" creationId="{CA38EF5C-41D3-49E8-9F7A-E9C69D71C074}"/>
          </ac:spMkLst>
        </pc:spChg>
        <pc:spChg chg="add">
          <ac:chgData name="Sarah Gothard" userId="0e53f415fda5f162" providerId="LiveId" clId="{2CB0FC92-F9FD-4970-8B51-EFD1AB31AF82}" dt="2019-10-04T01:43:25.882" v="3" actId="26606"/>
          <ac:spMkLst>
            <pc:docMk/>
            <pc:sldMk cId="3329430308" sldId="260"/>
            <ac:spMk id="9" creationId="{01D0AF59-99C3-4251-AB9A-C966C6AD4400}"/>
          </ac:spMkLst>
        </pc:spChg>
        <pc:spChg chg="add">
          <ac:chgData name="Sarah Gothard" userId="0e53f415fda5f162" providerId="LiveId" clId="{2CB0FC92-F9FD-4970-8B51-EFD1AB31AF82}" dt="2019-10-04T01:43:25.882" v="3" actId="26606"/>
          <ac:spMkLst>
            <pc:docMk/>
            <pc:sldMk cId="3329430308" sldId="260"/>
            <ac:spMk id="11" creationId="{1855405F-37A2-4869-9154-F8BE3BECE6C3}"/>
          </ac:spMkLst>
        </pc:spChg>
        <pc:picChg chg="mod">
          <ac:chgData name="Sarah Gothard" userId="0e53f415fda5f162" providerId="LiveId" clId="{2CB0FC92-F9FD-4970-8B51-EFD1AB31AF82}" dt="2019-10-04T01:43:25.882" v="3" actId="26606"/>
          <ac:picMkLst>
            <pc:docMk/>
            <pc:sldMk cId="3329430308" sldId="260"/>
            <ac:picMk id="2" creationId="{3218387F-29B4-4DD7-A856-0EA6B03A5E75}"/>
          </ac:picMkLst>
        </pc:picChg>
      </pc:sldChg>
      <pc:sldChg chg="addSp modSp mod setBg">
        <pc:chgData name="Sarah Gothard" userId="0e53f415fda5f162" providerId="LiveId" clId="{2CB0FC92-F9FD-4970-8B51-EFD1AB31AF82}" dt="2019-10-04T01:43:29.043" v="4" actId="26606"/>
        <pc:sldMkLst>
          <pc:docMk/>
          <pc:sldMk cId="2287565356" sldId="261"/>
        </pc:sldMkLst>
        <pc:spChg chg="mod ord">
          <ac:chgData name="Sarah Gothard" userId="0e53f415fda5f162" providerId="LiveId" clId="{2CB0FC92-F9FD-4970-8B51-EFD1AB31AF82}" dt="2019-10-04T01:43:29.043" v="4" actId="26606"/>
          <ac:spMkLst>
            <pc:docMk/>
            <pc:sldMk cId="2287565356" sldId="261"/>
            <ac:spMk id="4" creationId="{CA38EF5C-41D3-49E8-9F7A-E9C69D71C074}"/>
          </ac:spMkLst>
        </pc:spChg>
        <pc:spChg chg="add">
          <ac:chgData name="Sarah Gothard" userId="0e53f415fda5f162" providerId="LiveId" clId="{2CB0FC92-F9FD-4970-8B51-EFD1AB31AF82}" dt="2019-10-04T01:43:29.043" v="4" actId="26606"/>
          <ac:spMkLst>
            <pc:docMk/>
            <pc:sldMk cId="2287565356" sldId="261"/>
            <ac:spMk id="9" creationId="{01D0AF59-99C3-4251-AB9A-C966C6AD4400}"/>
          </ac:spMkLst>
        </pc:spChg>
        <pc:spChg chg="add">
          <ac:chgData name="Sarah Gothard" userId="0e53f415fda5f162" providerId="LiveId" clId="{2CB0FC92-F9FD-4970-8B51-EFD1AB31AF82}" dt="2019-10-04T01:43:29.043" v="4" actId="26606"/>
          <ac:spMkLst>
            <pc:docMk/>
            <pc:sldMk cId="2287565356" sldId="261"/>
            <ac:spMk id="11" creationId="{1855405F-37A2-4869-9154-F8BE3BECE6C3}"/>
          </ac:spMkLst>
        </pc:spChg>
        <pc:picChg chg="mod">
          <ac:chgData name="Sarah Gothard" userId="0e53f415fda5f162" providerId="LiveId" clId="{2CB0FC92-F9FD-4970-8B51-EFD1AB31AF82}" dt="2019-10-04T01:43:29.043" v="4" actId="26606"/>
          <ac:picMkLst>
            <pc:docMk/>
            <pc:sldMk cId="2287565356" sldId="261"/>
            <ac:picMk id="2" creationId="{379D647C-0D25-45AD-934A-51172EDC583C}"/>
          </ac:picMkLst>
        </pc:picChg>
      </pc:sldChg>
      <pc:sldChg chg="addSp modSp mod setBg">
        <pc:chgData name="Sarah Gothard" userId="0e53f415fda5f162" providerId="LiveId" clId="{2CB0FC92-F9FD-4970-8B51-EFD1AB31AF82}" dt="2019-10-04T01:43:34.407" v="5" actId="26606"/>
        <pc:sldMkLst>
          <pc:docMk/>
          <pc:sldMk cId="2073185173" sldId="262"/>
        </pc:sldMkLst>
        <pc:spChg chg="mod ord">
          <ac:chgData name="Sarah Gothard" userId="0e53f415fda5f162" providerId="LiveId" clId="{2CB0FC92-F9FD-4970-8B51-EFD1AB31AF82}" dt="2019-10-04T01:43:34.407" v="5" actId="26606"/>
          <ac:spMkLst>
            <pc:docMk/>
            <pc:sldMk cId="2073185173" sldId="262"/>
            <ac:spMk id="4" creationId="{CA38EF5C-41D3-49E8-9F7A-E9C69D71C074}"/>
          </ac:spMkLst>
        </pc:spChg>
        <pc:spChg chg="add">
          <ac:chgData name="Sarah Gothard" userId="0e53f415fda5f162" providerId="LiveId" clId="{2CB0FC92-F9FD-4970-8B51-EFD1AB31AF82}" dt="2019-10-04T01:43:34.407" v="5" actId="26606"/>
          <ac:spMkLst>
            <pc:docMk/>
            <pc:sldMk cId="2073185173" sldId="262"/>
            <ac:spMk id="9" creationId="{01D0AF59-99C3-4251-AB9A-C966C6AD4400}"/>
          </ac:spMkLst>
        </pc:spChg>
        <pc:spChg chg="add">
          <ac:chgData name="Sarah Gothard" userId="0e53f415fda5f162" providerId="LiveId" clId="{2CB0FC92-F9FD-4970-8B51-EFD1AB31AF82}" dt="2019-10-04T01:43:34.407" v="5" actId="26606"/>
          <ac:spMkLst>
            <pc:docMk/>
            <pc:sldMk cId="2073185173" sldId="262"/>
            <ac:spMk id="11" creationId="{1855405F-37A2-4869-9154-F8BE3BECE6C3}"/>
          </ac:spMkLst>
        </pc:spChg>
        <pc:picChg chg="mod">
          <ac:chgData name="Sarah Gothard" userId="0e53f415fda5f162" providerId="LiveId" clId="{2CB0FC92-F9FD-4970-8B51-EFD1AB31AF82}" dt="2019-10-04T01:43:34.407" v="5" actId="26606"/>
          <ac:picMkLst>
            <pc:docMk/>
            <pc:sldMk cId="2073185173" sldId="262"/>
            <ac:picMk id="2" creationId="{36A50338-F1FB-46F4-A387-6919D5D2A30D}"/>
          </ac:picMkLst>
        </pc:picChg>
      </pc:sldChg>
      <pc:sldChg chg="addSp modSp mod setBg">
        <pc:chgData name="Sarah Gothard" userId="0e53f415fda5f162" providerId="LiveId" clId="{2CB0FC92-F9FD-4970-8B51-EFD1AB31AF82}" dt="2019-10-04T01:43:44.580" v="7" actId="26606"/>
        <pc:sldMkLst>
          <pc:docMk/>
          <pc:sldMk cId="2840097052" sldId="263"/>
        </pc:sldMkLst>
        <pc:spChg chg="mod ord">
          <ac:chgData name="Sarah Gothard" userId="0e53f415fda5f162" providerId="LiveId" clId="{2CB0FC92-F9FD-4970-8B51-EFD1AB31AF82}" dt="2019-10-04T01:43:44.580" v="7" actId="26606"/>
          <ac:spMkLst>
            <pc:docMk/>
            <pc:sldMk cId="2840097052" sldId="263"/>
            <ac:spMk id="4" creationId="{CA38EF5C-41D3-49E8-9F7A-E9C69D71C074}"/>
          </ac:spMkLst>
        </pc:spChg>
        <pc:spChg chg="add">
          <ac:chgData name="Sarah Gothard" userId="0e53f415fda5f162" providerId="LiveId" clId="{2CB0FC92-F9FD-4970-8B51-EFD1AB31AF82}" dt="2019-10-04T01:43:44.580" v="7" actId="26606"/>
          <ac:spMkLst>
            <pc:docMk/>
            <pc:sldMk cId="2840097052" sldId="263"/>
            <ac:spMk id="9" creationId="{01D0AF59-99C3-4251-AB9A-C966C6AD4400}"/>
          </ac:spMkLst>
        </pc:spChg>
        <pc:spChg chg="add">
          <ac:chgData name="Sarah Gothard" userId="0e53f415fda5f162" providerId="LiveId" clId="{2CB0FC92-F9FD-4970-8B51-EFD1AB31AF82}" dt="2019-10-04T01:43:44.580" v="7" actId="26606"/>
          <ac:spMkLst>
            <pc:docMk/>
            <pc:sldMk cId="2840097052" sldId="263"/>
            <ac:spMk id="11" creationId="{1855405F-37A2-4869-9154-F8BE3BECE6C3}"/>
          </ac:spMkLst>
        </pc:spChg>
        <pc:picChg chg="mod">
          <ac:chgData name="Sarah Gothard" userId="0e53f415fda5f162" providerId="LiveId" clId="{2CB0FC92-F9FD-4970-8B51-EFD1AB31AF82}" dt="2019-10-04T01:43:44.580" v="7" actId="26606"/>
          <ac:picMkLst>
            <pc:docMk/>
            <pc:sldMk cId="2840097052" sldId="263"/>
            <ac:picMk id="2" creationId="{5F51B033-C0A7-41DF-A82E-296EDE9DA58A}"/>
          </ac:picMkLst>
        </pc:picChg>
      </pc:sldChg>
      <pc:sldChg chg="addSp modSp mod setBg">
        <pc:chgData name="Sarah Gothard" userId="0e53f415fda5f162" providerId="LiveId" clId="{2CB0FC92-F9FD-4970-8B51-EFD1AB31AF82}" dt="2019-10-04T01:43:51.071" v="8" actId="26606"/>
        <pc:sldMkLst>
          <pc:docMk/>
          <pc:sldMk cId="1790071382" sldId="264"/>
        </pc:sldMkLst>
        <pc:spChg chg="mod ord">
          <ac:chgData name="Sarah Gothard" userId="0e53f415fda5f162" providerId="LiveId" clId="{2CB0FC92-F9FD-4970-8B51-EFD1AB31AF82}" dt="2019-10-04T01:43:51.071" v="8" actId="26606"/>
          <ac:spMkLst>
            <pc:docMk/>
            <pc:sldMk cId="1790071382" sldId="264"/>
            <ac:spMk id="4" creationId="{CA38EF5C-41D3-49E8-9F7A-E9C69D71C074}"/>
          </ac:spMkLst>
        </pc:spChg>
        <pc:spChg chg="add">
          <ac:chgData name="Sarah Gothard" userId="0e53f415fda5f162" providerId="LiveId" clId="{2CB0FC92-F9FD-4970-8B51-EFD1AB31AF82}" dt="2019-10-04T01:43:51.071" v="8" actId="26606"/>
          <ac:spMkLst>
            <pc:docMk/>
            <pc:sldMk cId="1790071382" sldId="264"/>
            <ac:spMk id="9" creationId="{01D0AF59-99C3-4251-AB9A-C966C6AD4400}"/>
          </ac:spMkLst>
        </pc:spChg>
        <pc:spChg chg="add">
          <ac:chgData name="Sarah Gothard" userId="0e53f415fda5f162" providerId="LiveId" clId="{2CB0FC92-F9FD-4970-8B51-EFD1AB31AF82}" dt="2019-10-04T01:43:51.071" v="8" actId="26606"/>
          <ac:spMkLst>
            <pc:docMk/>
            <pc:sldMk cId="1790071382" sldId="264"/>
            <ac:spMk id="11" creationId="{1855405F-37A2-4869-9154-F8BE3BECE6C3}"/>
          </ac:spMkLst>
        </pc:spChg>
        <pc:picChg chg="mod">
          <ac:chgData name="Sarah Gothard" userId="0e53f415fda5f162" providerId="LiveId" clId="{2CB0FC92-F9FD-4970-8B51-EFD1AB31AF82}" dt="2019-10-04T01:43:51.071" v="8" actId="26606"/>
          <ac:picMkLst>
            <pc:docMk/>
            <pc:sldMk cId="1790071382" sldId="264"/>
            <ac:picMk id="2" creationId="{E834F716-9309-4CBC-94C9-6A03DE254FD1}"/>
          </ac:picMkLst>
        </pc:picChg>
      </pc:sldChg>
      <pc:sldChg chg="addSp modSp mod setBg">
        <pc:chgData name="Sarah Gothard" userId="0e53f415fda5f162" providerId="LiveId" clId="{2CB0FC92-F9FD-4970-8B51-EFD1AB31AF82}" dt="2019-10-04T01:44:01.927" v="10" actId="26606"/>
        <pc:sldMkLst>
          <pc:docMk/>
          <pc:sldMk cId="1042994861" sldId="265"/>
        </pc:sldMkLst>
        <pc:spChg chg="mod ord">
          <ac:chgData name="Sarah Gothard" userId="0e53f415fda5f162" providerId="LiveId" clId="{2CB0FC92-F9FD-4970-8B51-EFD1AB31AF82}" dt="2019-10-04T01:44:01.927" v="10" actId="26606"/>
          <ac:spMkLst>
            <pc:docMk/>
            <pc:sldMk cId="1042994861" sldId="265"/>
            <ac:spMk id="4" creationId="{CA38EF5C-41D3-49E8-9F7A-E9C69D71C074}"/>
          </ac:spMkLst>
        </pc:spChg>
        <pc:spChg chg="add">
          <ac:chgData name="Sarah Gothard" userId="0e53f415fda5f162" providerId="LiveId" clId="{2CB0FC92-F9FD-4970-8B51-EFD1AB31AF82}" dt="2019-10-04T01:44:01.927" v="10" actId="26606"/>
          <ac:spMkLst>
            <pc:docMk/>
            <pc:sldMk cId="1042994861" sldId="265"/>
            <ac:spMk id="9" creationId="{01D0AF59-99C3-4251-AB9A-C966C6AD4400}"/>
          </ac:spMkLst>
        </pc:spChg>
        <pc:spChg chg="add">
          <ac:chgData name="Sarah Gothard" userId="0e53f415fda5f162" providerId="LiveId" clId="{2CB0FC92-F9FD-4970-8B51-EFD1AB31AF82}" dt="2019-10-04T01:44:01.927" v="10" actId="26606"/>
          <ac:spMkLst>
            <pc:docMk/>
            <pc:sldMk cId="1042994861" sldId="265"/>
            <ac:spMk id="11" creationId="{1855405F-37A2-4869-9154-F8BE3BECE6C3}"/>
          </ac:spMkLst>
        </pc:spChg>
        <pc:picChg chg="mod">
          <ac:chgData name="Sarah Gothard" userId="0e53f415fda5f162" providerId="LiveId" clId="{2CB0FC92-F9FD-4970-8B51-EFD1AB31AF82}" dt="2019-10-04T01:44:01.927" v="10" actId="26606"/>
          <ac:picMkLst>
            <pc:docMk/>
            <pc:sldMk cId="1042994861" sldId="265"/>
            <ac:picMk id="3" creationId="{F5C433A4-8233-4238-9EA4-0858EE0C8AD1}"/>
          </ac:picMkLst>
        </pc:picChg>
      </pc:sldChg>
      <pc:sldChg chg="addSp modSp mod setBg">
        <pc:chgData name="Sarah Gothard" userId="0e53f415fda5f162" providerId="LiveId" clId="{2CB0FC92-F9FD-4970-8B51-EFD1AB31AF82}" dt="2019-10-04T01:43:37.469" v="6" actId="26606"/>
        <pc:sldMkLst>
          <pc:docMk/>
          <pc:sldMk cId="2363069838" sldId="266"/>
        </pc:sldMkLst>
        <pc:spChg chg="mod ord">
          <ac:chgData name="Sarah Gothard" userId="0e53f415fda5f162" providerId="LiveId" clId="{2CB0FC92-F9FD-4970-8B51-EFD1AB31AF82}" dt="2019-10-04T01:43:37.469" v="6" actId="26606"/>
          <ac:spMkLst>
            <pc:docMk/>
            <pc:sldMk cId="2363069838" sldId="266"/>
            <ac:spMk id="4" creationId="{779D74E8-2CA7-4990-ADF7-F4D5B1DB2311}"/>
          </ac:spMkLst>
        </pc:spChg>
        <pc:spChg chg="add">
          <ac:chgData name="Sarah Gothard" userId="0e53f415fda5f162" providerId="LiveId" clId="{2CB0FC92-F9FD-4970-8B51-EFD1AB31AF82}" dt="2019-10-04T01:43:37.469" v="6" actId="26606"/>
          <ac:spMkLst>
            <pc:docMk/>
            <pc:sldMk cId="2363069838" sldId="266"/>
            <ac:spMk id="10" creationId="{01D0AF59-99C3-4251-AB9A-C966C6AD4400}"/>
          </ac:spMkLst>
        </pc:spChg>
        <pc:spChg chg="add">
          <ac:chgData name="Sarah Gothard" userId="0e53f415fda5f162" providerId="LiveId" clId="{2CB0FC92-F9FD-4970-8B51-EFD1AB31AF82}" dt="2019-10-04T01:43:37.469" v="6" actId="26606"/>
          <ac:spMkLst>
            <pc:docMk/>
            <pc:sldMk cId="2363069838" sldId="266"/>
            <ac:spMk id="12" creationId="{1855405F-37A2-4869-9154-F8BE3BECE6C3}"/>
          </ac:spMkLst>
        </pc:spChg>
        <pc:picChg chg="mod">
          <ac:chgData name="Sarah Gothard" userId="0e53f415fda5f162" providerId="LiveId" clId="{2CB0FC92-F9FD-4970-8B51-EFD1AB31AF82}" dt="2019-10-04T01:43:37.469" v="6" actId="26606"/>
          <ac:picMkLst>
            <pc:docMk/>
            <pc:sldMk cId="2363069838" sldId="266"/>
            <ac:picMk id="5" creationId="{66DBDE0C-323B-4D5E-99F7-CA7ECA833E68}"/>
          </ac:picMkLst>
        </pc:picChg>
      </pc:sldChg>
      <pc:sldChg chg="addSp delSp modSp mod setBg">
        <pc:chgData name="Sarah Gothard" userId="0e53f415fda5f162" providerId="LiveId" clId="{2CB0FC92-F9FD-4970-8B51-EFD1AB31AF82}" dt="2019-10-04T01:44:09.232" v="13" actId="26606"/>
        <pc:sldMkLst>
          <pc:docMk/>
          <pc:sldMk cId="1656519399" sldId="267"/>
        </pc:sldMkLst>
        <pc:spChg chg="mod ord">
          <ac:chgData name="Sarah Gothard" userId="0e53f415fda5f162" providerId="LiveId" clId="{2CB0FC92-F9FD-4970-8B51-EFD1AB31AF82}" dt="2019-10-04T01:44:09.232" v="13" actId="26606"/>
          <ac:spMkLst>
            <pc:docMk/>
            <pc:sldMk cId="1656519399" sldId="267"/>
            <ac:spMk id="4" creationId="{CA38EF5C-41D3-49E8-9F7A-E9C69D71C074}"/>
          </ac:spMkLst>
        </pc:spChg>
        <pc:spChg chg="add del">
          <ac:chgData name="Sarah Gothard" userId="0e53f415fda5f162" providerId="LiveId" clId="{2CB0FC92-F9FD-4970-8B51-EFD1AB31AF82}" dt="2019-10-04T01:44:09.217" v="12" actId="26606"/>
          <ac:spMkLst>
            <pc:docMk/>
            <pc:sldMk cId="1656519399" sldId="267"/>
            <ac:spMk id="9" creationId="{B9FF99BD-075F-4761-A995-6FC574BD25EA}"/>
          </ac:spMkLst>
        </pc:spChg>
        <pc:spChg chg="add del">
          <ac:chgData name="Sarah Gothard" userId="0e53f415fda5f162" providerId="LiveId" clId="{2CB0FC92-F9FD-4970-8B51-EFD1AB31AF82}" dt="2019-10-04T01:44:09.217" v="12" actId="26606"/>
          <ac:spMkLst>
            <pc:docMk/>
            <pc:sldMk cId="1656519399" sldId="267"/>
            <ac:spMk id="11" creationId="{A7B21A54-9BA3-4EA9-B460-5A829ADD9051}"/>
          </ac:spMkLst>
        </pc:spChg>
        <pc:spChg chg="add del">
          <ac:chgData name="Sarah Gothard" userId="0e53f415fda5f162" providerId="LiveId" clId="{2CB0FC92-F9FD-4970-8B51-EFD1AB31AF82}" dt="2019-10-04T01:44:09.217" v="12" actId="26606"/>
          <ac:spMkLst>
            <pc:docMk/>
            <pc:sldMk cId="1656519399" sldId="267"/>
            <ac:spMk id="13" creationId="{6FA8F714-B9D8-488A-8CCA-E9948FF913A9}"/>
          </ac:spMkLst>
        </pc:spChg>
        <pc:spChg chg="add">
          <ac:chgData name="Sarah Gothard" userId="0e53f415fda5f162" providerId="LiveId" clId="{2CB0FC92-F9FD-4970-8B51-EFD1AB31AF82}" dt="2019-10-04T01:44:09.232" v="13" actId="26606"/>
          <ac:spMkLst>
            <pc:docMk/>
            <pc:sldMk cId="1656519399" sldId="267"/>
            <ac:spMk id="15" creationId="{01D0AF59-99C3-4251-AB9A-C966C6AD4400}"/>
          </ac:spMkLst>
        </pc:spChg>
        <pc:spChg chg="add">
          <ac:chgData name="Sarah Gothard" userId="0e53f415fda5f162" providerId="LiveId" clId="{2CB0FC92-F9FD-4970-8B51-EFD1AB31AF82}" dt="2019-10-04T01:44:09.232" v="13" actId="26606"/>
          <ac:spMkLst>
            <pc:docMk/>
            <pc:sldMk cId="1656519399" sldId="267"/>
            <ac:spMk id="16" creationId="{1855405F-37A2-4869-9154-F8BE3BECE6C3}"/>
          </ac:spMkLst>
        </pc:spChg>
        <pc:picChg chg="mod">
          <ac:chgData name="Sarah Gothard" userId="0e53f415fda5f162" providerId="LiveId" clId="{2CB0FC92-F9FD-4970-8B51-EFD1AB31AF82}" dt="2019-10-04T01:44:09.232" v="13" actId="26606"/>
          <ac:picMkLst>
            <pc:docMk/>
            <pc:sldMk cId="1656519399" sldId="267"/>
            <ac:picMk id="2" creationId="{379D647C-0D25-45AD-934A-51172EDC583C}"/>
          </ac:picMkLst>
        </pc:picChg>
      </pc:sldChg>
      <pc:sldChg chg="addSp modSp mod setBg">
        <pc:chgData name="Sarah Gothard" userId="0e53f415fda5f162" providerId="LiveId" clId="{2CB0FC92-F9FD-4970-8B51-EFD1AB31AF82}" dt="2019-10-04T01:44:12.887" v="14" actId="26606"/>
        <pc:sldMkLst>
          <pc:docMk/>
          <pc:sldMk cId="1367543294" sldId="268"/>
        </pc:sldMkLst>
        <pc:spChg chg="mod ord">
          <ac:chgData name="Sarah Gothard" userId="0e53f415fda5f162" providerId="LiveId" clId="{2CB0FC92-F9FD-4970-8B51-EFD1AB31AF82}" dt="2019-10-04T01:44:12.887" v="14" actId="26606"/>
          <ac:spMkLst>
            <pc:docMk/>
            <pc:sldMk cId="1367543294" sldId="268"/>
            <ac:spMk id="4" creationId="{CA38EF5C-41D3-49E8-9F7A-E9C69D71C074}"/>
          </ac:spMkLst>
        </pc:spChg>
        <pc:spChg chg="add">
          <ac:chgData name="Sarah Gothard" userId="0e53f415fda5f162" providerId="LiveId" clId="{2CB0FC92-F9FD-4970-8B51-EFD1AB31AF82}" dt="2019-10-04T01:44:12.887" v="14" actId="26606"/>
          <ac:spMkLst>
            <pc:docMk/>
            <pc:sldMk cId="1367543294" sldId="268"/>
            <ac:spMk id="9" creationId="{01D0AF59-99C3-4251-AB9A-C966C6AD4400}"/>
          </ac:spMkLst>
        </pc:spChg>
        <pc:spChg chg="add">
          <ac:chgData name="Sarah Gothard" userId="0e53f415fda5f162" providerId="LiveId" clId="{2CB0FC92-F9FD-4970-8B51-EFD1AB31AF82}" dt="2019-10-04T01:44:12.887" v="14" actId="26606"/>
          <ac:spMkLst>
            <pc:docMk/>
            <pc:sldMk cId="1367543294" sldId="268"/>
            <ac:spMk id="11" creationId="{1855405F-37A2-4869-9154-F8BE3BECE6C3}"/>
          </ac:spMkLst>
        </pc:spChg>
        <pc:picChg chg="mod">
          <ac:chgData name="Sarah Gothard" userId="0e53f415fda5f162" providerId="LiveId" clId="{2CB0FC92-F9FD-4970-8B51-EFD1AB31AF82}" dt="2019-10-04T01:44:12.887" v="14" actId="26606"/>
          <ac:picMkLst>
            <pc:docMk/>
            <pc:sldMk cId="1367543294" sldId="268"/>
            <ac:picMk id="2" creationId="{36A50338-F1FB-46F4-A387-6919D5D2A30D}"/>
          </ac:picMkLst>
        </pc:picChg>
      </pc:sldChg>
      <pc:sldChg chg="addSp modSp mod setBg">
        <pc:chgData name="Sarah Gothard" userId="0e53f415fda5f162" providerId="LiveId" clId="{2CB0FC92-F9FD-4970-8B51-EFD1AB31AF82}" dt="2019-10-04T01:44:23.542" v="15" actId="26606"/>
        <pc:sldMkLst>
          <pc:docMk/>
          <pc:sldMk cId="2034642393" sldId="269"/>
        </pc:sldMkLst>
        <pc:spChg chg="mod ord">
          <ac:chgData name="Sarah Gothard" userId="0e53f415fda5f162" providerId="LiveId" clId="{2CB0FC92-F9FD-4970-8B51-EFD1AB31AF82}" dt="2019-10-04T01:44:23.542" v="15" actId="26606"/>
          <ac:spMkLst>
            <pc:docMk/>
            <pc:sldMk cId="2034642393" sldId="269"/>
            <ac:spMk id="4" creationId="{779D74E8-2CA7-4990-ADF7-F4D5B1DB2311}"/>
          </ac:spMkLst>
        </pc:spChg>
        <pc:spChg chg="add">
          <ac:chgData name="Sarah Gothard" userId="0e53f415fda5f162" providerId="LiveId" clId="{2CB0FC92-F9FD-4970-8B51-EFD1AB31AF82}" dt="2019-10-04T01:44:23.542" v="15" actId="26606"/>
          <ac:spMkLst>
            <pc:docMk/>
            <pc:sldMk cId="2034642393" sldId="269"/>
            <ac:spMk id="10" creationId="{01D0AF59-99C3-4251-AB9A-C966C6AD4400}"/>
          </ac:spMkLst>
        </pc:spChg>
        <pc:spChg chg="add">
          <ac:chgData name="Sarah Gothard" userId="0e53f415fda5f162" providerId="LiveId" clId="{2CB0FC92-F9FD-4970-8B51-EFD1AB31AF82}" dt="2019-10-04T01:44:23.542" v="15" actId="26606"/>
          <ac:spMkLst>
            <pc:docMk/>
            <pc:sldMk cId="2034642393" sldId="269"/>
            <ac:spMk id="12" creationId="{1855405F-37A2-4869-9154-F8BE3BECE6C3}"/>
          </ac:spMkLst>
        </pc:spChg>
        <pc:picChg chg="mod">
          <ac:chgData name="Sarah Gothard" userId="0e53f415fda5f162" providerId="LiveId" clId="{2CB0FC92-F9FD-4970-8B51-EFD1AB31AF82}" dt="2019-10-04T01:44:23.542" v="15" actId="26606"/>
          <ac:picMkLst>
            <pc:docMk/>
            <pc:sldMk cId="2034642393" sldId="269"/>
            <ac:picMk id="5" creationId="{66DBDE0C-323B-4D5E-99F7-CA7ECA833E68}"/>
          </ac:picMkLst>
        </pc:picChg>
      </pc:sldChg>
      <pc:sldChg chg="addSp modSp mod setBg">
        <pc:chgData name="Sarah Gothard" userId="0e53f415fda5f162" providerId="LiveId" clId="{2CB0FC92-F9FD-4970-8B51-EFD1AB31AF82}" dt="2019-10-04T01:44:26.931" v="16" actId="26606"/>
        <pc:sldMkLst>
          <pc:docMk/>
          <pc:sldMk cId="810941847" sldId="270"/>
        </pc:sldMkLst>
        <pc:spChg chg="mod ord">
          <ac:chgData name="Sarah Gothard" userId="0e53f415fda5f162" providerId="LiveId" clId="{2CB0FC92-F9FD-4970-8B51-EFD1AB31AF82}" dt="2019-10-04T01:44:26.931" v="16" actId="26606"/>
          <ac:spMkLst>
            <pc:docMk/>
            <pc:sldMk cId="810941847" sldId="270"/>
            <ac:spMk id="4" creationId="{CA38EF5C-41D3-49E8-9F7A-E9C69D71C074}"/>
          </ac:spMkLst>
        </pc:spChg>
        <pc:spChg chg="add">
          <ac:chgData name="Sarah Gothard" userId="0e53f415fda5f162" providerId="LiveId" clId="{2CB0FC92-F9FD-4970-8B51-EFD1AB31AF82}" dt="2019-10-04T01:44:26.931" v="16" actId="26606"/>
          <ac:spMkLst>
            <pc:docMk/>
            <pc:sldMk cId="810941847" sldId="270"/>
            <ac:spMk id="9" creationId="{01D0AF59-99C3-4251-AB9A-C966C6AD4400}"/>
          </ac:spMkLst>
        </pc:spChg>
        <pc:spChg chg="add">
          <ac:chgData name="Sarah Gothard" userId="0e53f415fda5f162" providerId="LiveId" clId="{2CB0FC92-F9FD-4970-8B51-EFD1AB31AF82}" dt="2019-10-04T01:44:26.931" v="16" actId="26606"/>
          <ac:spMkLst>
            <pc:docMk/>
            <pc:sldMk cId="810941847" sldId="270"/>
            <ac:spMk id="11" creationId="{1855405F-37A2-4869-9154-F8BE3BECE6C3}"/>
          </ac:spMkLst>
        </pc:spChg>
        <pc:picChg chg="mod">
          <ac:chgData name="Sarah Gothard" userId="0e53f415fda5f162" providerId="LiveId" clId="{2CB0FC92-F9FD-4970-8B51-EFD1AB31AF82}" dt="2019-10-04T01:44:26.931" v="16" actId="26606"/>
          <ac:picMkLst>
            <pc:docMk/>
            <pc:sldMk cId="810941847" sldId="270"/>
            <ac:picMk id="2" creationId="{5F51B033-C0A7-41DF-A82E-296EDE9DA58A}"/>
          </ac:picMkLst>
        </pc:picChg>
      </pc:sldChg>
      <pc:sldChg chg="addSp modSp mod setBg">
        <pc:chgData name="Sarah Gothard" userId="0e53f415fda5f162" providerId="LiveId" clId="{2CB0FC92-F9FD-4970-8B51-EFD1AB31AF82}" dt="2019-10-04T01:43:57.680" v="9" actId="26606"/>
        <pc:sldMkLst>
          <pc:docMk/>
          <pc:sldMk cId="1357261575" sldId="271"/>
        </pc:sldMkLst>
        <pc:spChg chg="mod ord">
          <ac:chgData name="Sarah Gothard" userId="0e53f415fda5f162" providerId="LiveId" clId="{2CB0FC92-F9FD-4970-8B51-EFD1AB31AF82}" dt="2019-10-04T01:43:57.680" v="9" actId="26606"/>
          <ac:spMkLst>
            <pc:docMk/>
            <pc:sldMk cId="1357261575" sldId="271"/>
            <ac:spMk id="4" creationId="{CA38EF5C-41D3-49E8-9F7A-E9C69D71C074}"/>
          </ac:spMkLst>
        </pc:spChg>
        <pc:spChg chg="add">
          <ac:chgData name="Sarah Gothard" userId="0e53f415fda5f162" providerId="LiveId" clId="{2CB0FC92-F9FD-4970-8B51-EFD1AB31AF82}" dt="2019-10-04T01:43:57.680" v="9" actId="26606"/>
          <ac:spMkLst>
            <pc:docMk/>
            <pc:sldMk cId="1357261575" sldId="271"/>
            <ac:spMk id="10" creationId="{01D0AF59-99C3-4251-AB9A-C966C6AD4400}"/>
          </ac:spMkLst>
        </pc:spChg>
        <pc:spChg chg="add">
          <ac:chgData name="Sarah Gothard" userId="0e53f415fda5f162" providerId="LiveId" clId="{2CB0FC92-F9FD-4970-8B51-EFD1AB31AF82}" dt="2019-10-04T01:43:57.680" v="9" actId="26606"/>
          <ac:spMkLst>
            <pc:docMk/>
            <pc:sldMk cId="1357261575" sldId="271"/>
            <ac:spMk id="12" creationId="{1855405F-37A2-4869-9154-F8BE3BECE6C3}"/>
          </ac:spMkLst>
        </pc:spChg>
        <pc:picChg chg="mod">
          <ac:chgData name="Sarah Gothard" userId="0e53f415fda5f162" providerId="LiveId" clId="{2CB0FC92-F9FD-4970-8B51-EFD1AB31AF82}" dt="2019-10-04T01:43:57.680" v="9" actId="26606"/>
          <ac:picMkLst>
            <pc:docMk/>
            <pc:sldMk cId="1357261575" sldId="271"/>
            <ac:picMk id="5" creationId="{A20AE964-0EED-4569-A7B2-923C83BE7252}"/>
          </ac:picMkLst>
        </pc:picChg>
      </pc:sldChg>
      <pc:sldChg chg="addSp modSp mod setBg">
        <pc:chgData name="Sarah Gothard" userId="0e53f415fda5f162" providerId="LiveId" clId="{2CB0FC92-F9FD-4970-8B51-EFD1AB31AF82}" dt="2019-10-04T01:44:30.280" v="17" actId="26606"/>
        <pc:sldMkLst>
          <pc:docMk/>
          <pc:sldMk cId="1699908357" sldId="272"/>
        </pc:sldMkLst>
        <pc:spChg chg="mod ord">
          <ac:chgData name="Sarah Gothard" userId="0e53f415fda5f162" providerId="LiveId" clId="{2CB0FC92-F9FD-4970-8B51-EFD1AB31AF82}" dt="2019-10-04T01:44:30.280" v="17" actId="26606"/>
          <ac:spMkLst>
            <pc:docMk/>
            <pc:sldMk cId="1699908357" sldId="272"/>
            <ac:spMk id="4" creationId="{CA419EDD-3D5D-4277-9C69-9DB46FF486E5}"/>
          </ac:spMkLst>
        </pc:spChg>
        <pc:spChg chg="add">
          <ac:chgData name="Sarah Gothard" userId="0e53f415fda5f162" providerId="LiveId" clId="{2CB0FC92-F9FD-4970-8B51-EFD1AB31AF82}" dt="2019-10-04T01:44:30.280" v="17" actId="26606"/>
          <ac:spMkLst>
            <pc:docMk/>
            <pc:sldMk cId="1699908357" sldId="272"/>
            <ac:spMk id="10" creationId="{01D0AF59-99C3-4251-AB9A-C966C6AD4400}"/>
          </ac:spMkLst>
        </pc:spChg>
        <pc:spChg chg="add">
          <ac:chgData name="Sarah Gothard" userId="0e53f415fda5f162" providerId="LiveId" clId="{2CB0FC92-F9FD-4970-8B51-EFD1AB31AF82}" dt="2019-10-04T01:44:30.280" v="17" actId="26606"/>
          <ac:spMkLst>
            <pc:docMk/>
            <pc:sldMk cId="1699908357" sldId="272"/>
            <ac:spMk id="12" creationId="{1855405F-37A2-4869-9154-F8BE3BECE6C3}"/>
          </ac:spMkLst>
        </pc:spChg>
        <pc:picChg chg="mod">
          <ac:chgData name="Sarah Gothard" userId="0e53f415fda5f162" providerId="LiveId" clId="{2CB0FC92-F9FD-4970-8B51-EFD1AB31AF82}" dt="2019-10-04T01:44:30.280" v="17" actId="26606"/>
          <ac:picMkLst>
            <pc:docMk/>
            <pc:sldMk cId="1699908357" sldId="272"/>
            <ac:picMk id="5" creationId="{C1A29F1B-C48D-4EA8-995C-0BD6C8E06B41}"/>
          </ac:picMkLst>
        </pc:picChg>
      </pc:sldChg>
      <pc:sldChg chg="addSp modSp mod setBg">
        <pc:chgData name="Sarah Gothard" userId="0e53f415fda5f162" providerId="LiveId" clId="{2CB0FC92-F9FD-4970-8B51-EFD1AB31AF82}" dt="2019-10-04T01:44:41.477" v="19" actId="26606"/>
        <pc:sldMkLst>
          <pc:docMk/>
          <pc:sldMk cId="3963032859" sldId="273"/>
        </pc:sldMkLst>
        <pc:spChg chg="mod ord">
          <ac:chgData name="Sarah Gothard" userId="0e53f415fda5f162" providerId="LiveId" clId="{2CB0FC92-F9FD-4970-8B51-EFD1AB31AF82}" dt="2019-10-04T01:44:41.477" v="19" actId="26606"/>
          <ac:spMkLst>
            <pc:docMk/>
            <pc:sldMk cId="3963032859" sldId="273"/>
            <ac:spMk id="4" creationId="{CA38EF5C-41D3-49E8-9F7A-E9C69D71C074}"/>
          </ac:spMkLst>
        </pc:spChg>
        <pc:spChg chg="add">
          <ac:chgData name="Sarah Gothard" userId="0e53f415fda5f162" providerId="LiveId" clId="{2CB0FC92-F9FD-4970-8B51-EFD1AB31AF82}" dt="2019-10-04T01:44:41.477" v="19" actId="26606"/>
          <ac:spMkLst>
            <pc:docMk/>
            <pc:sldMk cId="3963032859" sldId="273"/>
            <ac:spMk id="9" creationId="{01D0AF59-99C3-4251-AB9A-C966C6AD4400}"/>
          </ac:spMkLst>
        </pc:spChg>
        <pc:spChg chg="add">
          <ac:chgData name="Sarah Gothard" userId="0e53f415fda5f162" providerId="LiveId" clId="{2CB0FC92-F9FD-4970-8B51-EFD1AB31AF82}" dt="2019-10-04T01:44:41.477" v="19" actId="26606"/>
          <ac:spMkLst>
            <pc:docMk/>
            <pc:sldMk cId="3963032859" sldId="273"/>
            <ac:spMk id="11" creationId="{1855405F-37A2-4869-9154-F8BE3BECE6C3}"/>
          </ac:spMkLst>
        </pc:spChg>
        <pc:picChg chg="mod">
          <ac:chgData name="Sarah Gothard" userId="0e53f415fda5f162" providerId="LiveId" clId="{2CB0FC92-F9FD-4970-8B51-EFD1AB31AF82}" dt="2019-10-04T01:44:41.477" v="19" actId="26606"/>
          <ac:picMkLst>
            <pc:docMk/>
            <pc:sldMk cId="3963032859" sldId="273"/>
            <ac:picMk id="3" creationId="{F5C433A4-8233-4238-9EA4-0858EE0C8AD1}"/>
          </ac:picMkLst>
        </pc:picChg>
      </pc:sldChg>
      <pc:sldChg chg="addSp modSp mod setBg">
        <pc:chgData name="Sarah Gothard" userId="0e53f415fda5f162" providerId="LiveId" clId="{2CB0FC92-F9FD-4970-8B51-EFD1AB31AF82}" dt="2019-10-04T01:44:47.545" v="20" actId="26606"/>
        <pc:sldMkLst>
          <pc:docMk/>
          <pc:sldMk cId="53692263" sldId="274"/>
        </pc:sldMkLst>
        <pc:spChg chg="mod ord">
          <ac:chgData name="Sarah Gothard" userId="0e53f415fda5f162" providerId="LiveId" clId="{2CB0FC92-F9FD-4970-8B51-EFD1AB31AF82}" dt="2019-10-04T01:44:47.545" v="20" actId="26606"/>
          <ac:spMkLst>
            <pc:docMk/>
            <pc:sldMk cId="53692263" sldId="274"/>
            <ac:spMk id="4" creationId="{CA38EF5C-41D3-49E8-9F7A-E9C69D71C074}"/>
          </ac:spMkLst>
        </pc:spChg>
        <pc:spChg chg="add">
          <ac:chgData name="Sarah Gothard" userId="0e53f415fda5f162" providerId="LiveId" clId="{2CB0FC92-F9FD-4970-8B51-EFD1AB31AF82}" dt="2019-10-04T01:44:47.545" v="20" actId="26606"/>
          <ac:spMkLst>
            <pc:docMk/>
            <pc:sldMk cId="53692263" sldId="274"/>
            <ac:spMk id="9" creationId="{01D0AF59-99C3-4251-AB9A-C966C6AD4400}"/>
          </ac:spMkLst>
        </pc:spChg>
        <pc:spChg chg="add">
          <ac:chgData name="Sarah Gothard" userId="0e53f415fda5f162" providerId="LiveId" clId="{2CB0FC92-F9FD-4970-8B51-EFD1AB31AF82}" dt="2019-10-04T01:44:47.545" v="20" actId="26606"/>
          <ac:spMkLst>
            <pc:docMk/>
            <pc:sldMk cId="53692263" sldId="274"/>
            <ac:spMk id="11" creationId="{1855405F-37A2-4869-9154-F8BE3BECE6C3}"/>
          </ac:spMkLst>
        </pc:spChg>
        <pc:picChg chg="mod">
          <ac:chgData name="Sarah Gothard" userId="0e53f415fda5f162" providerId="LiveId" clId="{2CB0FC92-F9FD-4970-8B51-EFD1AB31AF82}" dt="2019-10-04T01:44:47.545" v="20" actId="26606"/>
          <ac:picMkLst>
            <pc:docMk/>
            <pc:sldMk cId="53692263" sldId="274"/>
            <ac:picMk id="2" creationId="{379D647C-0D25-45AD-934A-51172EDC583C}"/>
          </ac:picMkLst>
        </pc:picChg>
      </pc:sldChg>
      <pc:sldChg chg="addSp modSp mod setBg">
        <pc:chgData name="Sarah Gothard" userId="0e53f415fda5f162" providerId="LiveId" clId="{2CB0FC92-F9FD-4970-8B51-EFD1AB31AF82}" dt="2019-10-04T01:44:50.103" v="21" actId="26606"/>
        <pc:sldMkLst>
          <pc:docMk/>
          <pc:sldMk cId="2815791113" sldId="275"/>
        </pc:sldMkLst>
        <pc:spChg chg="mod ord">
          <ac:chgData name="Sarah Gothard" userId="0e53f415fda5f162" providerId="LiveId" clId="{2CB0FC92-F9FD-4970-8B51-EFD1AB31AF82}" dt="2019-10-04T01:44:50.103" v="21" actId="26606"/>
          <ac:spMkLst>
            <pc:docMk/>
            <pc:sldMk cId="2815791113" sldId="275"/>
            <ac:spMk id="4" creationId="{CA38EF5C-41D3-49E8-9F7A-E9C69D71C074}"/>
          </ac:spMkLst>
        </pc:spChg>
        <pc:spChg chg="add">
          <ac:chgData name="Sarah Gothard" userId="0e53f415fda5f162" providerId="LiveId" clId="{2CB0FC92-F9FD-4970-8B51-EFD1AB31AF82}" dt="2019-10-04T01:44:50.103" v="21" actId="26606"/>
          <ac:spMkLst>
            <pc:docMk/>
            <pc:sldMk cId="2815791113" sldId="275"/>
            <ac:spMk id="9" creationId="{01D0AF59-99C3-4251-AB9A-C966C6AD4400}"/>
          </ac:spMkLst>
        </pc:spChg>
        <pc:spChg chg="add">
          <ac:chgData name="Sarah Gothard" userId="0e53f415fda5f162" providerId="LiveId" clId="{2CB0FC92-F9FD-4970-8B51-EFD1AB31AF82}" dt="2019-10-04T01:44:50.103" v="21" actId="26606"/>
          <ac:spMkLst>
            <pc:docMk/>
            <pc:sldMk cId="2815791113" sldId="275"/>
            <ac:spMk id="11" creationId="{1855405F-37A2-4869-9154-F8BE3BECE6C3}"/>
          </ac:spMkLst>
        </pc:spChg>
        <pc:picChg chg="mod">
          <ac:chgData name="Sarah Gothard" userId="0e53f415fda5f162" providerId="LiveId" clId="{2CB0FC92-F9FD-4970-8B51-EFD1AB31AF82}" dt="2019-10-04T01:44:50.103" v="21" actId="26606"/>
          <ac:picMkLst>
            <pc:docMk/>
            <pc:sldMk cId="2815791113" sldId="275"/>
            <ac:picMk id="2" creationId="{36A50338-F1FB-46F4-A387-6919D5D2A30D}"/>
          </ac:picMkLst>
        </pc:picChg>
      </pc:sldChg>
      <pc:sldChg chg="addSp modSp mod setBg">
        <pc:chgData name="Sarah Gothard" userId="0e53f415fda5f162" providerId="LiveId" clId="{2CB0FC92-F9FD-4970-8B51-EFD1AB31AF82}" dt="2019-10-04T01:44:56.607" v="22" actId="26606"/>
        <pc:sldMkLst>
          <pc:docMk/>
          <pc:sldMk cId="547766749" sldId="276"/>
        </pc:sldMkLst>
        <pc:spChg chg="mod ord">
          <ac:chgData name="Sarah Gothard" userId="0e53f415fda5f162" providerId="LiveId" clId="{2CB0FC92-F9FD-4970-8B51-EFD1AB31AF82}" dt="2019-10-04T01:44:56.607" v="22" actId="26606"/>
          <ac:spMkLst>
            <pc:docMk/>
            <pc:sldMk cId="547766749" sldId="276"/>
            <ac:spMk id="4" creationId="{779D74E8-2CA7-4990-ADF7-F4D5B1DB2311}"/>
          </ac:spMkLst>
        </pc:spChg>
        <pc:spChg chg="add">
          <ac:chgData name="Sarah Gothard" userId="0e53f415fda5f162" providerId="LiveId" clId="{2CB0FC92-F9FD-4970-8B51-EFD1AB31AF82}" dt="2019-10-04T01:44:56.607" v="22" actId="26606"/>
          <ac:spMkLst>
            <pc:docMk/>
            <pc:sldMk cId="547766749" sldId="276"/>
            <ac:spMk id="10" creationId="{01D0AF59-99C3-4251-AB9A-C966C6AD4400}"/>
          </ac:spMkLst>
        </pc:spChg>
        <pc:spChg chg="add">
          <ac:chgData name="Sarah Gothard" userId="0e53f415fda5f162" providerId="LiveId" clId="{2CB0FC92-F9FD-4970-8B51-EFD1AB31AF82}" dt="2019-10-04T01:44:56.607" v="22" actId="26606"/>
          <ac:spMkLst>
            <pc:docMk/>
            <pc:sldMk cId="547766749" sldId="276"/>
            <ac:spMk id="12" creationId="{1855405F-37A2-4869-9154-F8BE3BECE6C3}"/>
          </ac:spMkLst>
        </pc:spChg>
        <pc:picChg chg="mod">
          <ac:chgData name="Sarah Gothard" userId="0e53f415fda5f162" providerId="LiveId" clId="{2CB0FC92-F9FD-4970-8B51-EFD1AB31AF82}" dt="2019-10-04T01:44:56.607" v="22" actId="26606"/>
          <ac:picMkLst>
            <pc:docMk/>
            <pc:sldMk cId="547766749" sldId="276"/>
            <ac:picMk id="5" creationId="{66DBDE0C-323B-4D5E-99F7-CA7ECA833E68}"/>
          </ac:picMkLst>
        </pc:picChg>
      </pc:sldChg>
      <pc:sldChg chg="addSp modSp mod setBg">
        <pc:chgData name="Sarah Gothard" userId="0e53f415fda5f162" providerId="LiveId" clId="{2CB0FC92-F9FD-4970-8B51-EFD1AB31AF82}" dt="2019-10-04T01:45:01.020" v="23" actId="26606"/>
        <pc:sldMkLst>
          <pc:docMk/>
          <pc:sldMk cId="884877799" sldId="277"/>
        </pc:sldMkLst>
        <pc:spChg chg="mod ord">
          <ac:chgData name="Sarah Gothard" userId="0e53f415fda5f162" providerId="LiveId" clId="{2CB0FC92-F9FD-4970-8B51-EFD1AB31AF82}" dt="2019-10-04T01:45:01.020" v="23" actId="26606"/>
          <ac:spMkLst>
            <pc:docMk/>
            <pc:sldMk cId="884877799" sldId="277"/>
            <ac:spMk id="4" creationId="{CA38EF5C-41D3-49E8-9F7A-E9C69D71C074}"/>
          </ac:spMkLst>
        </pc:spChg>
        <pc:spChg chg="add">
          <ac:chgData name="Sarah Gothard" userId="0e53f415fda5f162" providerId="LiveId" clId="{2CB0FC92-F9FD-4970-8B51-EFD1AB31AF82}" dt="2019-10-04T01:45:01.020" v="23" actId="26606"/>
          <ac:spMkLst>
            <pc:docMk/>
            <pc:sldMk cId="884877799" sldId="277"/>
            <ac:spMk id="9" creationId="{01D0AF59-99C3-4251-AB9A-C966C6AD4400}"/>
          </ac:spMkLst>
        </pc:spChg>
        <pc:spChg chg="add">
          <ac:chgData name="Sarah Gothard" userId="0e53f415fda5f162" providerId="LiveId" clId="{2CB0FC92-F9FD-4970-8B51-EFD1AB31AF82}" dt="2019-10-04T01:45:01.020" v="23" actId="26606"/>
          <ac:spMkLst>
            <pc:docMk/>
            <pc:sldMk cId="884877799" sldId="277"/>
            <ac:spMk id="11" creationId="{1855405F-37A2-4869-9154-F8BE3BECE6C3}"/>
          </ac:spMkLst>
        </pc:spChg>
        <pc:picChg chg="mod">
          <ac:chgData name="Sarah Gothard" userId="0e53f415fda5f162" providerId="LiveId" clId="{2CB0FC92-F9FD-4970-8B51-EFD1AB31AF82}" dt="2019-10-04T01:45:01.020" v="23" actId="26606"/>
          <ac:picMkLst>
            <pc:docMk/>
            <pc:sldMk cId="884877799" sldId="277"/>
            <ac:picMk id="2" creationId="{5F51B033-C0A7-41DF-A82E-296EDE9DA58A}"/>
          </ac:picMkLst>
        </pc:picChg>
      </pc:sldChg>
      <pc:sldChg chg="addSp modSp mod setBg">
        <pc:chgData name="Sarah Gothard" userId="0e53f415fda5f162" providerId="LiveId" clId="{2CB0FC92-F9FD-4970-8B51-EFD1AB31AF82}" dt="2019-10-04T01:44:37.022" v="18" actId="26606"/>
        <pc:sldMkLst>
          <pc:docMk/>
          <pc:sldMk cId="1527468547" sldId="278"/>
        </pc:sldMkLst>
        <pc:spChg chg="mod ord">
          <ac:chgData name="Sarah Gothard" userId="0e53f415fda5f162" providerId="LiveId" clId="{2CB0FC92-F9FD-4970-8B51-EFD1AB31AF82}" dt="2019-10-04T01:44:37.022" v="18" actId="26606"/>
          <ac:spMkLst>
            <pc:docMk/>
            <pc:sldMk cId="1527468547" sldId="278"/>
            <ac:spMk id="4" creationId="{CA419EDD-3D5D-4277-9C69-9DB46FF486E5}"/>
          </ac:spMkLst>
        </pc:spChg>
        <pc:spChg chg="add">
          <ac:chgData name="Sarah Gothard" userId="0e53f415fda5f162" providerId="LiveId" clId="{2CB0FC92-F9FD-4970-8B51-EFD1AB31AF82}" dt="2019-10-04T01:44:37.022" v="18" actId="26606"/>
          <ac:spMkLst>
            <pc:docMk/>
            <pc:sldMk cId="1527468547" sldId="278"/>
            <ac:spMk id="11" creationId="{01D0AF59-99C3-4251-AB9A-C966C6AD4400}"/>
          </ac:spMkLst>
        </pc:spChg>
        <pc:spChg chg="add">
          <ac:chgData name="Sarah Gothard" userId="0e53f415fda5f162" providerId="LiveId" clId="{2CB0FC92-F9FD-4970-8B51-EFD1AB31AF82}" dt="2019-10-04T01:44:37.022" v="18" actId="26606"/>
          <ac:spMkLst>
            <pc:docMk/>
            <pc:sldMk cId="1527468547" sldId="278"/>
            <ac:spMk id="13" creationId="{1855405F-37A2-4869-9154-F8BE3BECE6C3}"/>
          </ac:spMkLst>
        </pc:spChg>
        <pc:picChg chg="mod">
          <ac:chgData name="Sarah Gothard" userId="0e53f415fda5f162" providerId="LiveId" clId="{2CB0FC92-F9FD-4970-8B51-EFD1AB31AF82}" dt="2019-10-04T01:44:37.022" v="18" actId="26606"/>
          <ac:picMkLst>
            <pc:docMk/>
            <pc:sldMk cId="1527468547" sldId="278"/>
            <ac:picMk id="6" creationId="{0CFF9296-D78A-48C7-A818-B9D7E83E0DA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47769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047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2986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529367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096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2844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83545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12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708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3090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9939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4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4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1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6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5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93910" y="660236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24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  <p:sldLayoutId id="2147484286" r:id="rId14"/>
    <p:sldLayoutId id="2147484287" r:id="rId15"/>
    <p:sldLayoutId id="2147484288" r:id="rId16"/>
    <p:sldLayoutId id="2147484289" r:id="rId17"/>
    <p:sldLayoutId id="2147484290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C68EE-BF60-4711-81A0-E44A47095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88438"/>
            <a:ext cx="10905066" cy="188112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AE964-0EED-4569-A7B2-923C83BE7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8EF5C-41D3-49E8-9F7A-E9C69D71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5726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C433A4-8233-4238-9EA4-0858EE0C8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134024"/>
            <a:ext cx="10905066" cy="258995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8EF5C-41D3-49E8-9F7A-E9C69D71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42994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9D647C-0D25-45AD-934A-51172EDC5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58" y="643467"/>
            <a:ext cx="944248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8EF5C-41D3-49E8-9F7A-E9C69D71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56519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A50338-F1FB-46F4-A387-6919D5D2A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51" y="643467"/>
            <a:ext cx="91328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8EF5C-41D3-49E8-9F7A-E9C69D71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67543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DBDE0C-323B-4D5E-99F7-CA7ECA833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20" y="643467"/>
            <a:ext cx="932395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D74E8-2CA7-4990-ADF7-F4D5B1DB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34642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51B033-C0A7-41DF-A82E-296EDE9DA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8EF5C-41D3-49E8-9F7A-E9C69D71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10941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29F1B-C48D-4EA8-995C-0BD6C8E06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19EDD-3D5D-4277-9C69-9DB46FF48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99908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FF9296-D78A-48C7-A818-B9D7E83E0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19EDD-3D5D-4277-9C69-9DB46FF48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27468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C433A4-8233-4238-9EA4-0858EE0C8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134024"/>
            <a:ext cx="10905066" cy="258995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8EF5C-41D3-49E8-9F7A-E9C69D71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63032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9D647C-0D25-45AD-934A-51172EDC5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58" y="643467"/>
            <a:ext cx="944248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8EF5C-41D3-49E8-9F7A-E9C69D71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369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2A4E07-538A-4779-87D7-E939AADA8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8CA12-3CF8-47D1-8D65-6A113B572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473287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A50338-F1FB-46F4-A387-6919D5D2A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51" y="643467"/>
            <a:ext cx="91328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8EF5C-41D3-49E8-9F7A-E9C69D71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15791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DBDE0C-323B-4D5E-99F7-CA7ECA833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20" y="643467"/>
            <a:ext cx="932395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D74E8-2CA7-4990-ADF7-F4D5B1DB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47766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51B033-C0A7-41DF-A82E-296EDE9DA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8EF5C-41D3-49E8-9F7A-E9C69D71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8487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6ED967-43D8-4ABA-8D4A-CEEF78D4B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8EF5C-41D3-49E8-9F7A-E9C69D71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9810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18387F-29B4-4DD7-A856-0EA6B03A5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24973"/>
            <a:ext cx="10905066" cy="280805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8EF5C-41D3-49E8-9F7A-E9C69D71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2943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9D647C-0D25-45AD-934A-51172EDC5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58" y="643467"/>
            <a:ext cx="944248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8EF5C-41D3-49E8-9F7A-E9C69D71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8756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A50338-F1FB-46F4-A387-6919D5D2A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51" y="643467"/>
            <a:ext cx="91328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8EF5C-41D3-49E8-9F7A-E9C69D71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73185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DBDE0C-323B-4D5E-99F7-CA7ECA833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20" y="643467"/>
            <a:ext cx="932395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D74E8-2CA7-4990-ADF7-F4D5B1DB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6306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51B033-C0A7-41DF-A82E-296EDE9DA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8EF5C-41D3-49E8-9F7A-E9C69D71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40097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34F716-9309-4CBC-94C9-6A03DE254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8EF5C-41D3-49E8-9F7A-E9C69D71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90071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24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2019-10-04T01:45:00Z</dcterms:created>
  <dcterms:modified xsi:type="dcterms:W3CDTF">2019-10-04T01:45:03Z</dcterms:modified>
</cp:coreProperties>
</file>