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5"/>
  </p:notesMasterIdLst>
  <p:handoutMasterIdLst>
    <p:handoutMasterId r:id="rId6"/>
  </p:handout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F08422-D9D3-48C4-A076-4B8FDB230BAA}" v="4" dt="2020-01-06T15:23:56.259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2265" autoAdjust="0"/>
  </p:normalViewPr>
  <p:slideViewPr>
    <p:cSldViewPr snapToGrid="0" showGuides="1">
      <p:cViewPr varScale="1">
        <p:scale>
          <a:sx n="66" d="100"/>
          <a:sy n="66" d="100"/>
        </p:scale>
        <p:origin x="2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BF08422-D9D3-48C4-A076-4B8FDB230BAA}"/>
    <pc:docChg chg="undo custSel mod modSld">
      <pc:chgData name="Sarah Gothard" userId="0e53f415fda5f162" providerId="LiveId" clId="{7BF08422-D9D3-48C4-A076-4B8FDB230BAA}" dt="2020-01-06T15:24:03.461" v="4" actId="26606"/>
      <pc:docMkLst>
        <pc:docMk/>
      </pc:docMkLst>
      <pc:sldChg chg="addSp delSp modSp">
        <pc:chgData name="Sarah Gothard" userId="0e53f415fda5f162" providerId="LiveId" clId="{7BF08422-D9D3-48C4-A076-4B8FDB230BAA}" dt="2020-01-06T15:24:03.461" v="4" actId="26606"/>
        <pc:sldMkLst>
          <pc:docMk/>
          <pc:sldMk cId="551951466" sldId="258"/>
        </pc:sldMkLst>
        <pc:spChg chg="mod ord">
          <ac:chgData name="Sarah Gothard" userId="0e53f415fda5f162" providerId="LiveId" clId="{7BF08422-D9D3-48C4-A076-4B8FDB230BAA}" dt="2020-01-06T15:24:03.461" v="4" actId="26606"/>
          <ac:spMkLst>
            <pc:docMk/>
            <pc:sldMk cId="551951466" sldId="258"/>
            <ac:spMk id="4" creationId="{DF6B8CC5-47EA-4018-9593-5620C8643D4E}"/>
          </ac:spMkLst>
        </pc:spChg>
        <pc:spChg chg="add del">
          <ac:chgData name="Sarah Gothard" userId="0e53f415fda5f162" providerId="LiveId" clId="{7BF08422-D9D3-48C4-A076-4B8FDB230BAA}" dt="2020-01-06T15:24:03.461" v="4" actId="26606"/>
          <ac:spMkLst>
            <pc:docMk/>
            <pc:sldMk cId="551951466" sldId="258"/>
            <ac:spMk id="32" creationId="{32BC26D8-82FB-445E-AA49-62A77D7C1EE0}"/>
          </ac:spMkLst>
        </pc:spChg>
        <pc:spChg chg="add del">
          <ac:chgData name="Sarah Gothard" userId="0e53f415fda5f162" providerId="LiveId" clId="{7BF08422-D9D3-48C4-A076-4B8FDB230BAA}" dt="2020-01-06T15:24:03.461" v="4" actId="26606"/>
          <ac:spMkLst>
            <pc:docMk/>
            <pc:sldMk cId="551951466" sldId="258"/>
            <ac:spMk id="34" creationId="{CB44330D-EA18-4254-AA95-EB49948539B8}"/>
          </ac:spMkLst>
        </pc:spChg>
        <pc:spChg chg="add">
          <ac:chgData name="Sarah Gothard" userId="0e53f415fda5f162" providerId="LiveId" clId="{7BF08422-D9D3-48C4-A076-4B8FDB230BAA}" dt="2020-01-06T15:24:03.461" v="4" actId="26606"/>
          <ac:spMkLst>
            <pc:docMk/>
            <pc:sldMk cId="551951466" sldId="258"/>
            <ac:spMk id="39" creationId="{32BC26D8-82FB-445E-AA49-62A77D7C1EE0}"/>
          </ac:spMkLst>
        </pc:spChg>
        <pc:spChg chg="add">
          <ac:chgData name="Sarah Gothard" userId="0e53f415fda5f162" providerId="LiveId" clId="{7BF08422-D9D3-48C4-A076-4B8FDB230BAA}" dt="2020-01-06T15:24:03.461" v="4" actId="26606"/>
          <ac:spMkLst>
            <pc:docMk/>
            <pc:sldMk cId="551951466" sldId="258"/>
            <ac:spMk id="41" creationId="{CB44330D-EA18-4254-AA95-EB49948539B8}"/>
          </ac:spMkLst>
        </pc:spChg>
        <pc:picChg chg="del">
          <ac:chgData name="Sarah Gothard" userId="0e53f415fda5f162" providerId="LiveId" clId="{7BF08422-D9D3-48C4-A076-4B8FDB230BAA}" dt="2020-01-06T15:23:55.965" v="0" actId="478"/>
          <ac:picMkLst>
            <pc:docMk/>
            <pc:sldMk cId="551951466" sldId="258"/>
            <ac:picMk id="2" creationId="{3928FF2C-33EB-43A2-BF1F-9272DB2C0A30}"/>
          </ac:picMkLst>
        </pc:picChg>
        <pc:picChg chg="add mod">
          <ac:chgData name="Sarah Gothard" userId="0e53f415fda5f162" providerId="LiveId" clId="{7BF08422-D9D3-48C4-A076-4B8FDB230BAA}" dt="2020-01-06T15:24:03.461" v="4" actId="26606"/>
          <ac:picMkLst>
            <pc:docMk/>
            <pc:sldMk cId="551951466" sldId="258"/>
            <ac:picMk id="3" creationId="{ADE72770-B708-4835-A500-5565AE5F882E}"/>
          </ac:picMkLst>
        </pc:picChg>
      </pc:sldChg>
    </pc:docChg>
  </pc:docChgLst>
  <pc:docChgLst>
    <pc:chgData name="Sarah Gothard" userId="0e53f415fda5f162" providerId="LiveId" clId="{26CA52EA-8539-4C93-8BC4-95C3EF9BB51D}"/>
    <pc:docChg chg="custSel mod delSld modSld">
      <pc:chgData name="Sarah Gothard" userId="0e53f415fda5f162" providerId="LiveId" clId="{26CA52EA-8539-4C93-8BC4-95C3EF9BB51D}" dt="2019-12-29T01:09:00.352" v="16" actId="26606"/>
      <pc:docMkLst>
        <pc:docMk/>
      </pc:docMkLst>
      <pc:sldChg chg="addSp delSp modSp">
        <pc:chgData name="Sarah Gothard" userId="0e53f415fda5f162" providerId="LiveId" clId="{26CA52EA-8539-4C93-8BC4-95C3EF9BB51D}" dt="2019-12-29T01:08:08.709" v="12" actId="1076"/>
        <pc:sldMkLst>
          <pc:docMk/>
          <pc:sldMk cId="2211167003" sldId="257"/>
        </pc:sldMkLst>
        <pc:picChg chg="add mod">
          <ac:chgData name="Sarah Gothard" userId="0e53f415fda5f162" providerId="LiveId" clId="{26CA52EA-8539-4C93-8BC4-95C3EF9BB51D}" dt="2019-12-29T01:08:08.709" v="12" actId="1076"/>
          <ac:picMkLst>
            <pc:docMk/>
            <pc:sldMk cId="2211167003" sldId="257"/>
            <ac:picMk id="2" creationId="{DF9A7317-B55A-4F0F-87D1-C06FFE437A21}"/>
          </ac:picMkLst>
        </pc:picChg>
        <pc:picChg chg="del">
          <ac:chgData name="Sarah Gothard" userId="0e53f415fda5f162" providerId="LiveId" clId="{26CA52EA-8539-4C93-8BC4-95C3EF9BB51D}" dt="2019-12-29T01:07:35.455" v="0" actId="478"/>
          <ac:picMkLst>
            <pc:docMk/>
            <pc:sldMk cId="2211167003" sldId="257"/>
            <ac:picMk id="3" creationId="{619C3D94-9C41-46FA-B31B-50AA06CBED39}"/>
          </ac:picMkLst>
        </pc:picChg>
      </pc:sldChg>
      <pc:sldChg chg="addSp delSp modSp">
        <pc:chgData name="Sarah Gothard" userId="0e53f415fda5f162" providerId="LiveId" clId="{26CA52EA-8539-4C93-8BC4-95C3EF9BB51D}" dt="2019-12-29T01:08:40.650" v="14" actId="26606"/>
        <pc:sldMkLst>
          <pc:docMk/>
          <pc:sldMk cId="551951466" sldId="258"/>
        </pc:sldMkLst>
        <pc:spChg chg="ord">
          <ac:chgData name="Sarah Gothard" userId="0e53f415fda5f162" providerId="LiveId" clId="{26CA52EA-8539-4C93-8BC4-95C3EF9BB51D}" dt="2019-12-29T01:08:40.650" v="14" actId="26606"/>
          <ac:spMkLst>
            <pc:docMk/>
            <pc:sldMk cId="551951466" sldId="258"/>
            <ac:spMk id="4" creationId="{DF6B8CC5-47EA-4018-9593-5620C8643D4E}"/>
          </ac:spMkLst>
        </pc:spChg>
        <pc:spChg chg="del">
          <ac:chgData name="Sarah Gothard" userId="0e53f415fda5f162" providerId="LiveId" clId="{26CA52EA-8539-4C93-8BC4-95C3EF9BB51D}" dt="2019-12-29T01:08:40.650" v="14" actId="26606"/>
          <ac:spMkLst>
            <pc:docMk/>
            <pc:sldMk cId="551951466" sldId="258"/>
            <ac:spMk id="25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1:08:40.650" v="14" actId="26606"/>
          <ac:spMkLst>
            <pc:docMk/>
            <pc:sldMk cId="551951466" sldId="258"/>
            <ac:spMk id="27" creationId="{CB44330D-EA18-4254-AA95-EB49948539B8}"/>
          </ac:spMkLst>
        </pc:spChg>
        <pc:spChg chg="add">
          <ac:chgData name="Sarah Gothard" userId="0e53f415fda5f162" providerId="LiveId" clId="{26CA52EA-8539-4C93-8BC4-95C3EF9BB51D}" dt="2019-12-29T01:08:40.650" v="14" actId="26606"/>
          <ac:spMkLst>
            <pc:docMk/>
            <pc:sldMk cId="551951466" sldId="258"/>
            <ac:spMk id="32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1:08:40.650" v="14" actId="26606"/>
          <ac:spMkLst>
            <pc:docMk/>
            <pc:sldMk cId="551951466" sldId="258"/>
            <ac:spMk id="34" creationId="{CB44330D-EA18-4254-AA95-EB49948539B8}"/>
          </ac:spMkLst>
        </pc:spChg>
        <pc:picChg chg="add mod">
          <ac:chgData name="Sarah Gothard" userId="0e53f415fda5f162" providerId="LiveId" clId="{26CA52EA-8539-4C93-8BC4-95C3EF9BB51D}" dt="2019-12-29T01:08:40.650" v="14" actId="26606"/>
          <ac:picMkLst>
            <pc:docMk/>
            <pc:sldMk cId="551951466" sldId="258"/>
            <ac:picMk id="2" creationId="{3928FF2C-33EB-43A2-BF1F-9272DB2C0A30}"/>
          </ac:picMkLst>
        </pc:picChg>
        <pc:picChg chg="del">
          <ac:chgData name="Sarah Gothard" userId="0e53f415fda5f162" providerId="LiveId" clId="{26CA52EA-8539-4C93-8BC4-95C3EF9BB51D}" dt="2019-12-29T01:07:36.774" v="1" actId="478"/>
          <ac:picMkLst>
            <pc:docMk/>
            <pc:sldMk cId="551951466" sldId="258"/>
            <ac:picMk id="3" creationId="{06579678-AA89-4A40-88C9-DB0ED563D316}"/>
          </ac:picMkLst>
        </pc:picChg>
      </pc:sldChg>
      <pc:sldChg chg="addSp delSp modSp">
        <pc:chgData name="Sarah Gothard" userId="0e53f415fda5f162" providerId="LiveId" clId="{26CA52EA-8539-4C93-8BC4-95C3EF9BB51D}" dt="2019-12-29T01:09:00.352" v="16" actId="26606"/>
        <pc:sldMkLst>
          <pc:docMk/>
          <pc:sldMk cId="2987161411" sldId="260"/>
        </pc:sldMkLst>
        <pc:spChg chg="ord">
          <ac:chgData name="Sarah Gothard" userId="0e53f415fda5f162" providerId="LiveId" clId="{26CA52EA-8539-4C93-8BC4-95C3EF9BB51D}" dt="2019-12-29T01:09:00.352" v="16" actId="26606"/>
          <ac:spMkLst>
            <pc:docMk/>
            <pc:sldMk cId="2987161411" sldId="260"/>
            <ac:spMk id="4" creationId="{DF6B8CC5-47EA-4018-9593-5620C8643D4E}"/>
          </ac:spMkLst>
        </pc:spChg>
        <pc:spChg chg="del">
          <ac:chgData name="Sarah Gothard" userId="0e53f415fda5f162" providerId="LiveId" clId="{26CA52EA-8539-4C93-8BC4-95C3EF9BB51D}" dt="2019-12-29T01:09:00.352" v="16" actId="26606"/>
          <ac:spMkLst>
            <pc:docMk/>
            <pc:sldMk cId="2987161411" sldId="260"/>
            <ac:spMk id="30" creationId="{32BC26D8-82FB-445E-AA49-62A77D7C1EE0}"/>
          </ac:spMkLst>
        </pc:spChg>
        <pc:spChg chg="del">
          <ac:chgData name="Sarah Gothard" userId="0e53f415fda5f162" providerId="LiveId" clId="{26CA52EA-8539-4C93-8BC4-95C3EF9BB51D}" dt="2019-12-29T01:09:00.352" v="16" actId="26606"/>
          <ac:spMkLst>
            <pc:docMk/>
            <pc:sldMk cId="2987161411" sldId="260"/>
            <ac:spMk id="32" creationId="{CB44330D-EA18-4254-AA95-EB49948539B8}"/>
          </ac:spMkLst>
        </pc:spChg>
        <pc:spChg chg="add">
          <ac:chgData name="Sarah Gothard" userId="0e53f415fda5f162" providerId="LiveId" clId="{26CA52EA-8539-4C93-8BC4-95C3EF9BB51D}" dt="2019-12-29T01:09:00.352" v="16" actId="26606"/>
          <ac:spMkLst>
            <pc:docMk/>
            <pc:sldMk cId="2987161411" sldId="260"/>
            <ac:spMk id="37" creationId="{32BC26D8-82FB-445E-AA49-62A77D7C1EE0}"/>
          </ac:spMkLst>
        </pc:spChg>
        <pc:spChg chg="add">
          <ac:chgData name="Sarah Gothard" userId="0e53f415fda5f162" providerId="LiveId" clId="{26CA52EA-8539-4C93-8BC4-95C3EF9BB51D}" dt="2019-12-29T01:09:00.352" v="16" actId="26606"/>
          <ac:spMkLst>
            <pc:docMk/>
            <pc:sldMk cId="2987161411" sldId="260"/>
            <ac:spMk id="39" creationId="{CB44330D-EA18-4254-AA95-EB49948539B8}"/>
          </ac:spMkLst>
        </pc:spChg>
        <pc:picChg chg="add mod">
          <ac:chgData name="Sarah Gothard" userId="0e53f415fda5f162" providerId="LiveId" clId="{26CA52EA-8539-4C93-8BC4-95C3EF9BB51D}" dt="2019-12-29T01:09:00.352" v="16" actId="26606"/>
          <ac:picMkLst>
            <pc:docMk/>
            <pc:sldMk cId="2987161411" sldId="260"/>
            <ac:picMk id="2" creationId="{F312080B-8D8C-4E9E-8E2D-825B9D2C5C5A}"/>
          </ac:picMkLst>
        </pc:picChg>
        <pc:picChg chg="del">
          <ac:chgData name="Sarah Gothard" userId="0e53f415fda5f162" providerId="LiveId" clId="{26CA52EA-8539-4C93-8BC4-95C3EF9BB51D}" dt="2019-12-29T01:07:38.102" v="2" actId="478"/>
          <ac:picMkLst>
            <pc:docMk/>
            <pc:sldMk cId="2987161411" sldId="260"/>
            <ac:picMk id="5" creationId="{2C05AA41-042D-4441-8050-30C6001086E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9A7317-B55A-4F0F-87D1-C06FFE437A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2826597"/>
            <a:ext cx="11103429" cy="1183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E72770-B708-4835-A500-5565AE5F8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312080B-8D8C-4E9E-8E2D-825B9D2C5C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47766"/>
            <a:ext cx="10905066" cy="316246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8716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2020-01-06T15:24:03Z</dcterms:created>
  <dcterms:modified xsi:type="dcterms:W3CDTF">2020-01-06T15:24:04Z</dcterms:modified>
</cp:coreProperties>
</file>