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2" r:id="rId1"/>
  </p:sldMasterIdLst>
  <p:notesMasterIdLst>
    <p:notesMasterId r:id="rId6"/>
  </p:notesMasterIdLst>
  <p:handoutMasterIdLst>
    <p:handoutMasterId r:id="rId7"/>
  </p:handoutMasterIdLst>
  <p:sldIdLst>
    <p:sldId id="270" r:id="rId2"/>
    <p:sldId id="271" r:id="rId3"/>
    <p:sldId id="273" r:id="rId4"/>
    <p:sldId id="272"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8A39A4-3172-4BDF-B19E-EDAB651F0292}" v="5" dt="2020-01-23T16:01:14.339"/>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2449" autoAdjust="0"/>
  </p:normalViewPr>
  <p:slideViewPr>
    <p:cSldViewPr snapToGrid="0" showGuides="1">
      <p:cViewPr varScale="1">
        <p:scale>
          <a:sx n="66" d="100"/>
          <a:sy n="66" d="100"/>
        </p:scale>
        <p:origin x="930"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FC3D61B1-95D9-4F52-936C-C0C6A3960137}"/>
    <pc:docChg chg="custSel delSld modSld sldOrd">
      <pc:chgData name="Sarah Gothard" userId="0e53f415fda5f162" providerId="LiveId" clId="{FC3D61B1-95D9-4F52-936C-C0C6A3960137}" dt="2020-01-23T16:01:27.785" v="34" actId="1076"/>
      <pc:docMkLst>
        <pc:docMk/>
      </pc:docMkLst>
      <pc:sldChg chg="addSp delSp modSp">
        <pc:chgData name="Sarah Gothard" userId="0e53f415fda5f162" providerId="LiveId" clId="{FC3D61B1-95D9-4F52-936C-C0C6A3960137}" dt="2020-01-23T15:59:21.786" v="10" actId="1076"/>
        <pc:sldMkLst>
          <pc:docMk/>
          <pc:sldMk cId="107045803" sldId="270"/>
        </pc:sldMkLst>
        <pc:picChg chg="del">
          <ac:chgData name="Sarah Gothard" userId="0e53f415fda5f162" providerId="LiveId" clId="{FC3D61B1-95D9-4F52-936C-C0C6A3960137}" dt="2020-01-23T15:58:11.924" v="0" actId="478"/>
          <ac:picMkLst>
            <pc:docMk/>
            <pc:sldMk cId="107045803" sldId="270"/>
            <ac:picMk id="3" creationId="{2912AFE1-5232-43B6-8FB5-604D67B6B2C5}"/>
          </ac:picMkLst>
        </pc:picChg>
        <pc:picChg chg="add mod">
          <ac:chgData name="Sarah Gothard" userId="0e53f415fda5f162" providerId="LiveId" clId="{FC3D61B1-95D9-4F52-936C-C0C6A3960137}" dt="2020-01-23T15:59:21.786" v="10" actId="1076"/>
          <ac:picMkLst>
            <pc:docMk/>
            <pc:sldMk cId="107045803" sldId="270"/>
            <ac:picMk id="4" creationId="{65E3BFAA-F14A-44DC-8879-A3AE57574315}"/>
          </ac:picMkLst>
        </pc:picChg>
      </pc:sldChg>
      <pc:sldChg chg="addSp delSp modSp">
        <pc:chgData name="Sarah Gothard" userId="0e53f415fda5f162" providerId="LiveId" clId="{FC3D61B1-95D9-4F52-936C-C0C6A3960137}" dt="2020-01-23T16:00:18.021" v="15" actId="1076"/>
        <pc:sldMkLst>
          <pc:docMk/>
          <pc:sldMk cId="714031378" sldId="271"/>
        </pc:sldMkLst>
        <pc:picChg chg="del">
          <ac:chgData name="Sarah Gothard" userId="0e53f415fda5f162" providerId="LiveId" clId="{FC3D61B1-95D9-4F52-936C-C0C6A3960137}" dt="2020-01-23T15:58:13.559" v="1" actId="478"/>
          <ac:picMkLst>
            <pc:docMk/>
            <pc:sldMk cId="714031378" sldId="271"/>
            <ac:picMk id="3" creationId="{6E5F8020-A29D-4349-88BA-87DD21652D46}"/>
          </ac:picMkLst>
        </pc:picChg>
        <pc:picChg chg="add mod">
          <ac:chgData name="Sarah Gothard" userId="0e53f415fda5f162" providerId="LiveId" clId="{FC3D61B1-95D9-4F52-936C-C0C6A3960137}" dt="2020-01-23T16:00:18.021" v="15" actId="1076"/>
          <ac:picMkLst>
            <pc:docMk/>
            <pc:sldMk cId="714031378" sldId="271"/>
            <ac:picMk id="4" creationId="{0F1E94B4-A73C-4161-B658-3DC582034A4B}"/>
          </ac:picMkLst>
        </pc:picChg>
      </pc:sldChg>
      <pc:sldChg chg="addSp delSp modSp ord">
        <pc:chgData name="Sarah Gothard" userId="0e53f415fda5f162" providerId="LiveId" clId="{FC3D61B1-95D9-4F52-936C-C0C6A3960137}" dt="2020-01-23T16:01:27.785" v="34" actId="1076"/>
        <pc:sldMkLst>
          <pc:docMk/>
          <pc:sldMk cId="456946991" sldId="272"/>
        </pc:sldMkLst>
        <pc:picChg chg="del">
          <ac:chgData name="Sarah Gothard" userId="0e53f415fda5f162" providerId="LiveId" clId="{FC3D61B1-95D9-4F52-936C-C0C6A3960137}" dt="2020-01-23T15:58:15.175" v="2" actId="478"/>
          <ac:picMkLst>
            <pc:docMk/>
            <pc:sldMk cId="456946991" sldId="272"/>
            <ac:picMk id="3" creationId="{E199C331-2CB1-4954-8568-619865DC20D9}"/>
          </ac:picMkLst>
        </pc:picChg>
        <pc:picChg chg="add mod">
          <ac:chgData name="Sarah Gothard" userId="0e53f415fda5f162" providerId="LiveId" clId="{FC3D61B1-95D9-4F52-936C-C0C6A3960137}" dt="2020-01-23T16:01:27.785" v="34" actId="1076"/>
          <ac:picMkLst>
            <pc:docMk/>
            <pc:sldMk cId="456946991" sldId="272"/>
            <ac:picMk id="4" creationId="{0C51BFD8-F322-44DC-A01C-4E000C542885}"/>
          </ac:picMkLst>
        </pc:picChg>
      </pc:sldChg>
      <pc:sldChg chg="addSp delSp modSp">
        <pc:chgData name="Sarah Gothard" userId="0e53f415fda5f162" providerId="LiveId" clId="{FC3D61B1-95D9-4F52-936C-C0C6A3960137}" dt="2020-01-23T16:01:00.359" v="28" actId="1076"/>
        <pc:sldMkLst>
          <pc:docMk/>
          <pc:sldMk cId="2080775304" sldId="273"/>
        </pc:sldMkLst>
        <pc:picChg chg="del">
          <ac:chgData name="Sarah Gothard" userId="0e53f415fda5f162" providerId="LiveId" clId="{FC3D61B1-95D9-4F52-936C-C0C6A3960137}" dt="2020-01-23T16:00:20.894" v="16" actId="478"/>
          <ac:picMkLst>
            <pc:docMk/>
            <pc:sldMk cId="2080775304" sldId="273"/>
            <ac:picMk id="3" creationId="{D17E2C42-20EA-40C1-8CC8-588FCF997F4F}"/>
          </ac:picMkLst>
        </pc:picChg>
        <pc:picChg chg="add mod">
          <ac:chgData name="Sarah Gothard" userId="0e53f415fda5f162" providerId="LiveId" clId="{FC3D61B1-95D9-4F52-936C-C0C6A3960137}" dt="2020-01-23T16:01:00.359" v="28" actId="1076"/>
          <ac:picMkLst>
            <pc:docMk/>
            <pc:sldMk cId="2080775304" sldId="273"/>
            <ac:picMk id="4" creationId="{C9B5A730-7A04-40BC-95FA-58744A8E8309}"/>
          </ac:picMkLst>
        </pc:picChg>
      </pc:sldChg>
      <pc:sldChg chg="del">
        <pc:chgData name="Sarah Gothard" userId="0e53f415fda5f162" providerId="LiveId" clId="{FC3D61B1-95D9-4F52-936C-C0C6A3960137}" dt="2020-01-23T16:00:23.517" v="17" actId="2696"/>
        <pc:sldMkLst>
          <pc:docMk/>
          <pc:sldMk cId="1475749799" sldId="274"/>
        </pc:sldMkLst>
      </pc:sldChg>
      <pc:sldChg chg="del">
        <pc:chgData name="Sarah Gothard" userId="0e53f415fda5f162" providerId="LiveId" clId="{FC3D61B1-95D9-4F52-936C-C0C6A3960137}" dt="2020-01-23T16:00:23.524" v="18" actId="2696"/>
        <pc:sldMkLst>
          <pc:docMk/>
          <pc:sldMk cId="3613526239" sldId="275"/>
        </pc:sldMkLst>
      </pc:sldChg>
      <pc:sldChg chg="del">
        <pc:chgData name="Sarah Gothard" userId="0e53f415fda5f162" providerId="LiveId" clId="{FC3D61B1-95D9-4F52-936C-C0C6A3960137}" dt="2020-01-23T16:00:23.554" v="22" actId="2696"/>
        <pc:sldMkLst>
          <pc:docMk/>
          <pc:sldMk cId="3972611650" sldId="276"/>
        </pc:sldMkLst>
      </pc:sldChg>
      <pc:sldChg chg="del">
        <pc:chgData name="Sarah Gothard" userId="0e53f415fda5f162" providerId="LiveId" clId="{FC3D61B1-95D9-4F52-936C-C0C6A3960137}" dt="2020-01-23T16:00:23.531" v="19" actId="2696"/>
        <pc:sldMkLst>
          <pc:docMk/>
          <pc:sldMk cId="2568332532" sldId="277"/>
        </pc:sldMkLst>
      </pc:sldChg>
      <pc:sldChg chg="del">
        <pc:chgData name="Sarah Gothard" userId="0e53f415fda5f162" providerId="LiveId" clId="{FC3D61B1-95D9-4F52-936C-C0C6A3960137}" dt="2020-01-23T16:00:23.541" v="20" actId="2696"/>
        <pc:sldMkLst>
          <pc:docMk/>
          <pc:sldMk cId="1824137699" sldId="278"/>
        </pc:sldMkLst>
      </pc:sldChg>
      <pc:sldChg chg="del">
        <pc:chgData name="Sarah Gothard" userId="0e53f415fda5f162" providerId="LiveId" clId="{FC3D61B1-95D9-4F52-936C-C0C6A3960137}" dt="2020-01-23T16:00:23.548" v="21" actId="2696"/>
        <pc:sldMkLst>
          <pc:docMk/>
          <pc:sldMk cId="1619300609" sldId="279"/>
        </pc:sldMkLst>
      </pc:sldChg>
      <pc:sldChg chg="del">
        <pc:chgData name="Sarah Gothard" userId="0e53f415fda5f162" providerId="LiveId" clId="{FC3D61B1-95D9-4F52-936C-C0C6A3960137}" dt="2020-01-23T16:00:23.561" v="23" actId="2696"/>
        <pc:sldMkLst>
          <pc:docMk/>
          <pc:sldMk cId="3896730064" sldId="280"/>
        </pc:sldMkLst>
      </pc:sldChg>
      <pc:sldChg chg="del">
        <pc:chgData name="Sarah Gothard" userId="0e53f415fda5f162" providerId="LiveId" clId="{FC3D61B1-95D9-4F52-936C-C0C6A3960137}" dt="2020-01-23T16:00:23.570" v="24" actId="2696"/>
        <pc:sldMkLst>
          <pc:docMk/>
          <pc:sldMk cId="1796223883" sldId="281"/>
        </pc:sldMkLst>
      </pc:sldChg>
      <pc:sldChg chg="del">
        <pc:chgData name="Sarah Gothard" userId="0e53f415fda5f162" providerId="LiveId" clId="{FC3D61B1-95D9-4F52-936C-C0C6A3960137}" dt="2020-01-23T16:00:23.575" v="25" actId="2696"/>
        <pc:sldMkLst>
          <pc:docMk/>
          <pc:sldMk cId="465043091" sldId="28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1/23/2020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1/23/2020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a:p>
            <a:endParaRPr lang="en-US" dirty="0"/>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4210796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959431523"/>
      </p:ext>
    </p:extLst>
  </p:cSld>
  <p:clrMapOvr>
    <a:masterClrMapping/>
  </p:clrMapOvr>
  <p:hf sldNum="0" hd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1/23/2020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2056935128"/>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1/23/2020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93963185"/>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1/23/2020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5765039"/>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1/23/2020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643939493"/>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1/23/2020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251416867"/>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1/23/2020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503547753"/>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1/23/2020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250601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1/23/2020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88584046"/>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F1B597-F26C-4EAF-A163-38755C5479C0}" type="datetime1">
              <a:rPr lang="en-US" smtClean="0"/>
              <a:t>1/23/2020</a:t>
            </a:fld>
            <a:endParaRPr lang="en-US" dirty="0"/>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80598872"/>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F1B597-F26C-4EAF-A163-38755C5479C0}" type="datetime1">
              <a:rPr lang="en-US" smtClean="0"/>
              <a:t>1/23/2020</a:t>
            </a:fld>
            <a:endParaRPr lang="en-US" dirty="0"/>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2813335023"/>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1535445384"/>
      </p:ext>
    </p:extLst>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D44A5E8-EBEC-488E-AE66-5DA21A38EE26}" type="datetime1">
              <a:rPr lang="en-US" smtClean="0"/>
              <a:t>1/23/2020</a:t>
            </a:fld>
            <a:endParaRPr lang="en-US" dirty="0"/>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384551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ED43AE-BA47-4254-AC12-551DD83CE10D}" type="datetime1">
              <a:rPr lang="en-US" smtClean="0"/>
              <a:t>1/23/2020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527275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773CAEB-D68E-468F-8E56-B4B66E1C0A61}" type="datetime1">
              <a:rPr lang="en-US" smtClean="0"/>
              <a:t>1/23/2020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359501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498C175-E6CD-4916-8689-413DF59FA2B7}" type="datetime1">
              <a:rPr lang="en-US" smtClean="0"/>
              <a:t>1/23/2020</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517171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F1B597-F26C-4EAF-A163-38755C5479C0}" type="datetime1">
              <a:rPr lang="en-US" smtClean="0"/>
              <a:t>1/23/2020</a:t>
            </a:fld>
            <a:endParaRPr lang="en-US" dirty="0"/>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2545375011"/>
      </p:ext>
    </p:extLst>
  </p:cSld>
  <p:clrMapOvr>
    <a:masterClrMapping/>
  </p:clrMapOvr>
  <p:hf sldNum="0" hdr="0" dt="0"/>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1/23/2020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62721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1/23/2020</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231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F1B597-F26C-4EAF-A163-38755C5479C0}" type="datetime1">
              <a:rPr lang="en-US" smtClean="0"/>
              <a:t>1/23/2020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18428081"/>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1/23/2020</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774913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1/23/2020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55414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1/23/2020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448330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1/23/2020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106526289"/>
      </p:ext>
    </p:extLst>
  </p:cSld>
  <p:clrMap bg1="dk1" tx1="lt1" bg2="dk2" tx2="lt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 id="2147483830" r:id="rId18"/>
    <p:sldLayoutId id="2147483831" r:id="rId19"/>
    <p:sldLayoutId id="2147483810" r:id="rId20"/>
    <p:sldLayoutId id="2147483811" r:id="rId21"/>
    <p:sldLayoutId id="2147483723" r:id="rId22"/>
    <p:sldLayoutId id="2147483726" r:id="rId23"/>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744CCE6-015B-49F7-8A48-F88A6B36BB0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pic>
        <p:nvPicPr>
          <p:cNvPr id="4" name="Picture 3">
            <a:extLst>
              <a:ext uri="{FF2B5EF4-FFF2-40B4-BE49-F238E27FC236}">
                <a16:creationId xmlns:a16="http://schemas.microsoft.com/office/drawing/2014/main" id="{65E3BFAA-F14A-44DC-8879-A3AE57574315}"/>
              </a:ext>
            </a:extLst>
          </p:cNvPr>
          <p:cNvPicPr>
            <a:picLocks noChangeAspect="1"/>
          </p:cNvPicPr>
          <p:nvPr/>
        </p:nvPicPr>
        <p:blipFill>
          <a:blip r:embed="rId3"/>
          <a:stretch>
            <a:fillRect/>
          </a:stretch>
        </p:blipFill>
        <p:spPr>
          <a:xfrm>
            <a:off x="272652" y="2650543"/>
            <a:ext cx="11198712" cy="1556914"/>
          </a:xfrm>
          <a:prstGeom prst="rect">
            <a:avLst/>
          </a:prstGeom>
        </p:spPr>
      </p:pic>
    </p:spTree>
    <p:extLst>
      <p:ext uri="{BB962C8B-B14F-4D97-AF65-F5344CB8AC3E}">
        <p14:creationId xmlns:p14="http://schemas.microsoft.com/office/powerpoint/2010/main" val="107045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62E971ED-8F0C-450F-8275-E1E16D51D7C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pic>
        <p:nvPicPr>
          <p:cNvPr id="4" name="Picture 3">
            <a:extLst>
              <a:ext uri="{FF2B5EF4-FFF2-40B4-BE49-F238E27FC236}">
                <a16:creationId xmlns:a16="http://schemas.microsoft.com/office/drawing/2014/main" id="{0F1E94B4-A73C-4161-B658-3DC582034A4B}"/>
              </a:ext>
            </a:extLst>
          </p:cNvPr>
          <p:cNvPicPr>
            <a:picLocks noChangeAspect="1"/>
          </p:cNvPicPr>
          <p:nvPr/>
        </p:nvPicPr>
        <p:blipFill>
          <a:blip r:embed="rId2"/>
          <a:stretch>
            <a:fillRect/>
          </a:stretch>
        </p:blipFill>
        <p:spPr>
          <a:xfrm>
            <a:off x="775534" y="642983"/>
            <a:ext cx="10640931" cy="5572033"/>
          </a:xfrm>
          <a:prstGeom prst="rect">
            <a:avLst/>
          </a:prstGeom>
        </p:spPr>
      </p:pic>
    </p:spTree>
    <p:extLst>
      <p:ext uri="{BB962C8B-B14F-4D97-AF65-F5344CB8AC3E}">
        <p14:creationId xmlns:p14="http://schemas.microsoft.com/office/powerpoint/2010/main" val="714031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31520CB3-AF0B-4D6D-B77D-A25497992945}"/>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pic>
        <p:nvPicPr>
          <p:cNvPr id="4" name="Picture 3">
            <a:extLst>
              <a:ext uri="{FF2B5EF4-FFF2-40B4-BE49-F238E27FC236}">
                <a16:creationId xmlns:a16="http://schemas.microsoft.com/office/drawing/2014/main" id="{C9B5A730-7A04-40BC-95FA-58744A8E8309}"/>
              </a:ext>
            </a:extLst>
          </p:cNvPr>
          <p:cNvPicPr>
            <a:picLocks noChangeAspect="1"/>
          </p:cNvPicPr>
          <p:nvPr/>
        </p:nvPicPr>
        <p:blipFill>
          <a:blip r:embed="rId2"/>
          <a:stretch>
            <a:fillRect/>
          </a:stretch>
        </p:blipFill>
        <p:spPr>
          <a:xfrm>
            <a:off x="827314" y="555193"/>
            <a:ext cx="10537371" cy="5726024"/>
          </a:xfrm>
          <a:prstGeom prst="rect">
            <a:avLst/>
          </a:prstGeom>
        </p:spPr>
      </p:pic>
    </p:spTree>
    <p:extLst>
      <p:ext uri="{BB962C8B-B14F-4D97-AF65-F5344CB8AC3E}">
        <p14:creationId xmlns:p14="http://schemas.microsoft.com/office/powerpoint/2010/main" val="2080775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88586B93-EC5F-4133-B1EA-0429064E8365}"/>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pic>
        <p:nvPicPr>
          <p:cNvPr id="4" name="Picture 3">
            <a:extLst>
              <a:ext uri="{FF2B5EF4-FFF2-40B4-BE49-F238E27FC236}">
                <a16:creationId xmlns:a16="http://schemas.microsoft.com/office/drawing/2014/main" id="{0C51BFD8-F322-44DC-A01C-4E000C542885}"/>
              </a:ext>
            </a:extLst>
          </p:cNvPr>
          <p:cNvPicPr>
            <a:picLocks noChangeAspect="1"/>
          </p:cNvPicPr>
          <p:nvPr/>
        </p:nvPicPr>
        <p:blipFill>
          <a:blip r:embed="rId2"/>
          <a:stretch>
            <a:fillRect/>
          </a:stretch>
        </p:blipFill>
        <p:spPr>
          <a:xfrm>
            <a:off x="477012" y="1676288"/>
            <a:ext cx="11237976" cy="3505424"/>
          </a:xfrm>
          <a:prstGeom prst="rect">
            <a:avLst/>
          </a:prstGeom>
        </p:spPr>
      </p:pic>
    </p:spTree>
    <p:extLst>
      <p:ext uri="{BB962C8B-B14F-4D97-AF65-F5344CB8AC3E}">
        <p14:creationId xmlns:p14="http://schemas.microsoft.com/office/powerpoint/2010/main" val="4569469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s">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s" id="{D46D6C1A-5BB0-4268-8A2F-9B9ED84D62FB}" vid="{E775BCF1-C880-47EB-B573-90A6EDF59286}"/>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51</Words>
  <Application>Microsoft Office PowerPoint</Application>
  <PresentationFormat>Widescreen</PresentationFormat>
  <Paragraphs>6</Paragraphs>
  <Slides>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Calisto MT</vt:lpstr>
      <vt:lpstr>Wingdings 2</vt:lpstr>
      <vt:lpstr>Hymns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2020-01-19T20:31:30Z</dcterms:created>
  <dcterms:modified xsi:type="dcterms:W3CDTF">2020-01-23T16:01:32Z</dcterms:modified>
</cp:coreProperties>
</file>