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9"/>
  </p:notesMasterIdLst>
  <p:handoutMasterIdLst>
    <p:handoutMasterId r:id="rId10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FD3891-2797-4510-809F-1F817A0EDF87}" v="16" dt="2020-01-02T19:17:44.265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50" autoAdjust="0"/>
    <p:restoredTop sz="92265" autoAdjust="0"/>
  </p:normalViewPr>
  <p:slideViewPr>
    <p:cSldViewPr snapToGrid="0" showGuides="1">
      <p:cViewPr varScale="1">
        <p:scale>
          <a:sx n="66" d="100"/>
          <a:sy n="66" d="100"/>
        </p:scale>
        <p:origin x="20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1836A93A-2198-42A6-A10F-D4F54EB91FCE}"/>
    <pc:docChg chg="custSel mod addSld delSld modSld">
      <pc:chgData name="Sarah Gothard" userId="0e53f415fda5f162" providerId="LiveId" clId="{1836A93A-2198-42A6-A10F-D4F54EB91FCE}" dt="2020-01-02T19:17:45.993" v="43" actId="26606"/>
      <pc:docMkLst>
        <pc:docMk/>
      </pc:docMkLst>
      <pc:sldChg chg="addSp delSp modSp">
        <pc:chgData name="Sarah Gothard" userId="0e53f415fda5f162" providerId="LiveId" clId="{1836A93A-2198-42A6-A10F-D4F54EB91FCE}" dt="2020-01-02T19:09:49.474" v="27" actId="26606"/>
        <pc:sldMkLst>
          <pc:docMk/>
          <pc:sldMk cId="2211167003" sldId="257"/>
        </pc:sldMkLst>
        <pc:spChg chg="ord">
          <ac:chgData name="Sarah Gothard" userId="0e53f415fda5f162" providerId="LiveId" clId="{1836A93A-2198-42A6-A10F-D4F54EB91FCE}" dt="2020-01-02T19:09:49.474" v="27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1836A93A-2198-42A6-A10F-D4F54EB91FCE}" dt="2020-01-02T19:09:49.474" v="27" actId="26606"/>
          <ac:spMkLst>
            <pc:docMk/>
            <pc:sldMk cId="2211167003" sldId="257"/>
            <ac:spMk id="55" creationId="{32BC26D8-82FB-445E-AA49-62A77D7C1EE0}"/>
          </ac:spMkLst>
        </pc:spChg>
        <pc:spChg chg="del">
          <ac:chgData name="Sarah Gothard" userId="0e53f415fda5f162" providerId="LiveId" clId="{1836A93A-2198-42A6-A10F-D4F54EB91FCE}" dt="2020-01-02T19:09:49.474" v="27" actId="26606"/>
          <ac:spMkLst>
            <pc:docMk/>
            <pc:sldMk cId="2211167003" sldId="257"/>
            <ac:spMk id="57" creationId="{CB44330D-EA18-4254-AA95-EB49948539B8}"/>
          </ac:spMkLst>
        </pc:spChg>
        <pc:spChg chg="add">
          <ac:chgData name="Sarah Gothard" userId="0e53f415fda5f162" providerId="LiveId" clId="{1836A93A-2198-42A6-A10F-D4F54EB91FCE}" dt="2020-01-02T19:09:49.474" v="27" actId="26606"/>
          <ac:spMkLst>
            <pc:docMk/>
            <pc:sldMk cId="2211167003" sldId="257"/>
            <ac:spMk id="62" creationId="{32BC26D8-82FB-445E-AA49-62A77D7C1EE0}"/>
          </ac:spMkLst>
        </pc:spChg>
        <pc:spChg chg="add">
          <ac:chgData name="Sarah Gothard" userId="0e53f415fda5f162" providerId="LiveId" clId="{1836A93A-2198-42A6-A10F-D4F54EB91FCE}" dt="2020-01-02T19:09:49.474" v="27" actId="26606"/>
          <ac:spMkLst>
            <pc:docMk/>
            <pc:sldMk cId="2211167003" sldId="257"/>
            <ac:spMk id="64" creationId="{CB44330D-EA18-4254-AA95-EB49948539B8}"/>
          </ac:spMkLst>
        </pc:spChg>
        <pc:picChg chg="add mod">
          <ac:chgData name="Sarah Gothard" userId="0e53f415fda5f162" providerId="LiveId" clId="{1836A93A-2198-42A6-A10F-D4F54EB91FCE}" dt="2020-01-02T19:09:49.474" v="27" actId="26606"/>
          <ac:picMkLst>
            <pc:docMk/>
            <pc:sldMk cId="2211167003" sldId="257"/>
            <ac:picMk id="2" creationId="{E85B2FB4-6CC2-4CEB-9C1D-FF00B306129D}"/>
          </ac:picMkLst>
        </pc:picChg>
        <pc:picChg chg="del">
          <ac:chgData name="Sarah Gothard" userId="0e53f415fda5f162" providerId="LiveId" clId="{1836A93A-2198-42A6-A10F-D4F54EB91FCE}" dt="2020-01-02T19:09:00.055" v="0" actId="478"/>
          <ac:picMkLst>
            <pc:docMk/>
            <pc:sldMk cId="2211167003" sldId="257"/>
            <ac:picMk id="3" creationId="{9E721735-550B-4351-BD27-578F3B51BC9F}"/>
          </ac:picMkLst>
        </pc:picChg>
      </pc:sldChg>
      <pc:sldChg chg="addSp delSp modSp">
        <pc:chgData name="Sarah Gothard" userId="0e53f415fda5f162" providerId="LiveId" clId="{1836A93A-2198-42A6-A10F-D4F54EB91FCE}" dt="2020-01-02T19:12:10.799" v="30" actId="26606"/>
        <pc:sldMkLst>
          <pc:docMk/>
          <pc:sldMk cId="551951466" sldId="258"/>
        </pc:sldMkLst>
        <pc:spChg chg="ord">
          <ac:chgData name="Sarah Gothard" userId="0e53f415fda5f162" providerId="LiveId" clId="{1836A93A-2198-42A6-A10F-D4F54EB91FCE}" dt="2020-01-02T19:12:10.799" v="30" actId="26606"/>
          <ac:spMkLst>
            <pc:docMk/>
            <pc:sldMk cId="551951466" sldId="258"/>
            <ac:spMk id="4" creationId="{DF6B8CC5-47EA-4018-9593-5620C8643D4E}"/>
          </ac:spMkLst>
        </pc:spChg>
        <pc:spChg chg="del">
          <ac:chgData name="Sarah Gothard" userId="0e53f415fda5f162" providerId="LiveId" clId="{1836A93A-2198-42A6-A10F-D4F54EB91FCE}" dt="2020-01-02T19:12:10.799" v="30" actId="26606"/>
          <ac:spMkLst>
            <pc:docMk/>
            <pc:sldMk cId="551951466" sldId="258"/>
            <ac:spMk id="67" creationId="{32BC26D8-82FB-445E-AA49-62A77D7C1EE0}"/>
          </ac:spMkLst>
        </pc:spChg>
        <pc:spChg chg="del">
          <ac:chgData name="Sarah Gothard" userId="0e53f415fda5f162" providerId="LiveId" clId="{1836A93A-2198-42A6-A10F-D4F54EB91FCE}" dt="2020-01-02T19:12:10.799" v="30" actId="26606"/>
          <ac:spMkLst>
            <pc:docMk/>
            <pc:sldMk cId="551951466" sldId="258"/>
            <ac:spMk id="69" creationId="{CB44330D-EA18-4254-AA95-EB49948539B8}"/>
          </ac:spMkLst>
        </pc:spChg>
        <pc:spChg chg="add">
          <ac:chgData name="Sarah Gothard" userId="0e53f415fda5f162" providerId="LiveId" clId="{1836A93A-2198-42A6-A10F-D4F54EB91FCE}" dt="2020-01-02T19:12:10.799" v="30" actId="26606"/>
          <ac:spMkLst>
            <pc:docMk/>
            <pc:sldMk cId="551951466" sldId="258"/>
            <ac:spMk id="74" creationId="{32BC26D8-82FB-445E-AA49-62A77D7C1EE0}"/>
          </ac:spMkLst>
        </pc:spChg>
        <pc:spChg chg="add">
          <ac:chgData name="Sarah Gothard" userId="0e53f415fda5f162" providerId="LiveId" clId="{1836A93A-2198-42A6-A10F-D4F54EB91FCE}" dt="2020-01-02T19:12:10.799" v="30" actId="26606"/>
          <ac:spMkLst>
            <pc:docMk/>
            <pc:sldMk cId="551951466" sldId="258"/>
            <ac:spMk id="76" creationId="{CB44330D-EA18-4254-AA95-EB49948539B8}"/>
          </ac:spMkLst>
        </pc:spChg>
        <pc:picChg chg="add mod">
          <ac:chgData name="Sarah Gothard" userId="0e53f415fda5f162" providerId="LiveId" clId="{1836A93A-2198-42A6-A10F-D4F54EB91FCE}" dt="2020-01-02T19:12:10.799" v="30" actId="26606"/>
          <ac:picMkLst>
            <pc:docMk/>
            <pc:sldMk cId="551951466" sldId="258"/>
            <ac:picMk id="2" creationId="{5FB43900-22ED-4326-987B-26AA6B6BA27E}"/>
          </ac:picMkLst>
        </pc:picChg>
        <pc:picChg chg="del">
          <ac:chgData name="Sarah Gothard" userId="0e53f415fda5f162" providerId="LiveId" clId="{1836A93A-2198-42A6-A10F-D4F54EB91FCE}" dt="2020-01-02T19:09:07.328" v="1" actId="478"/>
          <ac:picMkLst>
            <pc:docMk/>
            <pc:sldMk cId="551951466" sldId="258"/>
            <ac:picMk id="3" creationId="{70C6848F-1398-45DD-936D-9534B8569343}"/>
          </ac:picMkLst>
        </pc:picChg>
      </pc:sldChg>
      <pc:sldChg chg="addSp delSp modSp add mod setBg delDesignElem">
        <pc:chgData name="Sarah Gothard" userId="0e53f415fda5f162" providerId="LiveId" clId="{1836A93A-2198-42A6-A10F-D4F54EB91FCE}" dt="2020-01-02T19:15:00.091" v="39" actId="26606"/>
        <pc:sldMkLst>
          <pc:docMk/>
          <pc:sldMk cId="607665887" sldId="259"/>
        </pc:sldMkLst>
        <pc:spChg chg="ord">
          <ac:chgData name="Sarah Gothard" userId="0e53f415fda5f162" providerId="LiveId" clId="{1836A93A-2198-42A6-A10F-D4F54EB91FCE}" dt="2020-01-02T19:15:00.091" v="39" actId="26606"/>
          <ac:spMkLst>
            <pc:docMk/>
            <pc:sldMk cId="607665887" sldId="259"/>
            <ac:spMk id="4" creationId="{DF6B8CC5-47EA-4018-9593-5620C8643D4E}"/>
          </ac:spMkLst>
        </pc:spChg>
        <pc:spChg chg="add">
          <ac:chgData name="Sarah Gothard" userId="0e53f415fda5f162" providerId="LiveId" clId="{1836A93A-2198-42A6-A10F-D4F54EB91FCE}" dt="2020-01-02T19:15:00.091" v="39" actId="26606"/>
          <ac:spMkLst>
            <pc:docMk/>
            <pc:sldMk cId="607665887" sldId="259"/>
            <ac:spMk id="9" creationId="{32BC26D8-82FB-445E-AA49-62A77D7C1EE0}"/>
          </ac:spMkLst>
        </pc:spChg>
        <pc:spChg chg="add">
          <ac:chgData name="Sarah Gothard" userId="0e53f415fda5f162" providerId="LiveId" clId="{1836A93A-2198-42A6-A10F-D4F54EB91FCE}" dt="2020-01-02T19:15:00.091" v="39" actId="26606"/>
          <ac:spMkLst>
            <pc:docMk/>
            <pc:sldMk cId="607665887" sldId="259"/>
            <ac:spMk id="11" creationId="{CB44330D-EA18-4254-AA95-EB49948539B8}"/>
          </ac:spMkLst>
        </pc:spChg>
        <pc:spChg chg="del">
          <ac:chgData name="Sarah Gothard" userId="0e53f415fda5f162" providerId="LiveId" clId="{1836A93A-2198-42A6-A10F-D4F54EB91FCE}" dt="2020-01-02T19:09:12.768" v="10"/>
          <ac:spMkLst>
            <pc:docMk/>
            <pc:sldMk cId="607665887" sldId="259"/>
            <ac:spMk id="67" creationId="{32BC26D8-82FB-445E-AA49-62A77D7C1EE0}"/>
          </ac:spMkLst>
        </pc:spChg>
        <pc:spChg chg="del">
          <ac:chgData name="Sarah Gothard" userId="0e53f415fda5f162" providerId="LiveId" clId="{1836A93A-2198-42A6-A10F-D4F54EB91FCE}" dt="2020-01-02T19:09:12.768" v="10"/>
          <ac:spMkLst>
            <pc:docMk/>
            <pc:sldMk cId="607665887" sldId="259"/>
            <ac:spMk id="69" creationId="{CB44330D-EA18-4254-AA95-EB49948539B8}"/>
          </ac:spMkLst>
        </pc:spChg>
        <pc:picChg chg="add del">
          <ac:chgData name="Sarah Gothard" userId="0e53f415fda5f162" providerId="LiveId" clId="{1836A93A-2198-42A6-A10F-D4F54EB91FCE}" dt="2020-01-02T19:11:21.486" v="28" actId="478"/>
          <ac:picMkLst>
            <pc:docMk/>
            <pc:sldMk cId="607665887" sldId="259"/>
            <ac:picMk id="2" creationId="{2FE63370-D277-48F7-8A85-2CCB910C26AB}"/>
          </ac:picMkLst>
        </pc:picChg>
        <pc:picChg chg="add mod">
          <ac:chgData name="Sarah Gothard" userId="0e53f415fda5f162" providerId="LiveId" clId="{1836A93A-2198-42A6-A10F-D4F54EB91FCE}" dt="2020-01-02T19:15:00.091" v="39" actId="26606"/>
          <ac:picMkLst>
            <pc:docMk/>
            <pc:sldMk cId="607665887" sldId="259"/>
            <ac:picMk id="3" creationId="{20A83F36-8C61-4FFC-BBD9-5C952B1B4E78}"/>
          </ac:picMkLst>
        </pc:picChg>
      </pc:sldChg>
      <pc:sldChg chg="del">
        <pc:chgData name="Sarah Gothard" userId="0e53f415fda5f162" providerId="LiveId" clId="{1836A93A-2198-42A6-A10F-D4F54EB91FCE}" dt="2020-01-02T19:09:08.680" v="2" actId="2696"/>
        <pc:sldMkLst>
          <pc:docMk/>
          <pc:sldMk cId="3611001761" sldId="259"/>
        </pc:sldMkLst>
      </pc:sldChg>
      <pc:sldChg chg="del">
        <pc:chgData name="Sarah Gothard" userId="0e53f415fda5f162" providerId="LiveId" clId="{1836A93A-2198-42A6-A10F-D4F54EB91FCE}" dt="2020-01-02T19:09:11.730" v="3" actId="2696"/>
        <pc:sldMkLst>
          <pc:docMk/>
          <pc:sldMk cId="97216953" sldId="260"/>
        </pc:sldMkLst>
      </pc:sldChg>
      <pc:sldChg chg="addSp delSp modSp add mod setBg delDesignElem">
        <pc:chgData name="Sarah Gothard" userId="0e53f415fda5f162" providerId="LiveId" clId="{1836A93A-2198-42A6-A10F-D4F54EB91FCE}" dt="2020-01-02T19:13:00.491" v="32" actId="26606"/>
        <pc:sldMkLst>
          <pc:docMk/>
          <pc:sldMk cId="827008919" sldId="260"/>
        </pc:sldMkLst>
        <pc:spChg chg="ord">
          <ac:chgData name="Sarah Gothard" userId="0e53f415fda5f162" providerId="LiveId" clId="{1836A93A-2198-42A6-A10F-D4F54EB91FCE}" dt="2020-01-02T19:13:00.491" v="32" actId="26606"/>
          <ac:spMkLst>
            <pc:docMk/>
            <pc:sldMk cId="827008919" sldId="260"/>
            <ac:spMk id="4" creationId="{DF6B8CC5-47EA-4018-9593-5620C8643D4E}"/>
          </ac:spMkLst>
        </pc:spChg>
        <pc:spChg chg="add">
          <ac:chgData name="Sarah Gothard" userId="0e53f415fda5f162" providerId="LiveId" clId="{1836A93A-2198-42A6-A10F-D4F54EB91FCE}" dt="2020-01-02T19:13:00.491" v="32" actId="26606"/>
          <ac:spMkLst>
            <pc:docMk/>
            <pc:sldMk cId="827008919" sldId="260"/>
            <ac:spMk id="9" creationId="{32BC26D8-82FB-445E-AA49-62A77D7C1EE0}"/>
          </ac:spMkLst>
        </pc:spChg>
        <pc:spChg chg="add">
          <ac:chgData name="Sarah Gothard" userId="0e53f415fda5f162" providerId="LiveId" clId="{1836A93A-2198-42A6-A10F-D4F54EB91FCE}" dt="2020-01-02T19:13:00.491" v="32" actId="26606"/>
          <ac:spMkLst>
            <pc:docMk/>
            <pc:sldMk cId="827008919" sldId="260"/>
            <ac:spMk id="11" creationId="{CB44330D-EA18-4254-AA95-EB49948539B8}"/>
          </ac:spMkLst>
        </pc:spChg>
        <pc:spChg chg="del">
          <ac:chgData name="Sarah Gothard" userId="0e53f415fda5f162" providerId="LiveId" clId="{1836A93A-2198-42A6-A10F-D4F54EB91FCE}" dt="2020-01-02T19:09:12.937" v="12"/>
          <ac:spMkLst>
            <pc:docMk/>
            <pc:sldMk cId="827008919" sldId="260"/>
            <ac:spMk id="67" creationId="{32BC26D8-82FB-445E-AA49-62A77D7C1EE0}"/>
          </ac:spMkLst>
        </pc:spChg>
        <pc:spChg chg="del">
          <ac:chgData name="Sarah Gothard" userId="0e53f415fda5f162" providerId="LiveId" clId="{1836A93A-2198-42A6-A10F-D4F54EB91FCE}" dt="2020-01-02T19:09:12.937" v="12"/>
          <ac:spMkLst>
            <pc:docMk/>
            <pc:sldMk cId="827008919" sldId="260"/>
            <ac:spMk id="69" creationId="{CB44330D-EA18-4254-AA95-EB49948539B8}"/>
          </ac:spMkLst>
        </pc:spChg>
        <pc:picChg chg="add mod">
          <ac:chgData name="Sarah Gothard" userId="0e53f415fda5f162" providerId="LiveId" clId="{1836A93A-2198-42A6-A10F-D4F54EB91FCE}" dt="2020-01-02T19:13:00.491" v="32" actId="26606"/>
          <ac:picMkLst>
            <pc:docMk/>
            <pc:sldMk cId="827008919" sldId="260"/>
            <ac:picMk id="2" creationId="{5733C6EC-9F7C-4507-928D-85ABAE320301}"/>
          </ac:picMkLst>
        </pc:picChg>
      </pc:sldChg>
      <pc:sldChg chg="del">
        <pc:chgData name="Sarah Gothard" userId="0e53f415fda5f162" providerId="LiveId" clId="{1836A93A-2198-42A6-A10F-D4F54EB91FCE}" dt="2020-01-02T19:09:11.743" v="4" actId="2696"/>
        <pc:sldMkLst>
          <pc:docMk/>
          <pc:sldMk cId="1821642966" sldId="261"/>
        </pc:sldMkLst>
      </pc:sldChg>
      <pc:sldChg chg="addSp delSp modSp add mod setBg delDesignElem">
        <pc:chgData name="Sarah Gothard" userId="0e53f415fda5f162" providerId="LiveId" clId="{1836A93A-2198-42A6-A10F-D4F54EB91FCE}" dt="2020-01-02T19:16:51.610" v="41" actId="26606"/>
        <pc:sldMkLst>
          <pc:docMk/>
          <pc:sldMk cId="3366193755" sldId="261"/>
        </pc:sldMkLst>
        <pc:spChg chg="ord">
          <ac:chgData name="Sarah Gothard" userId="0e53f415fda5f162" providerId="LiveId" clId="{1836A93A-2198-42A6-A10F-D4F54EB91FCE}" dt="2020-01-02T19:16:51.610" v="41" actId="26606"/>
          <ac:spMkLst>
            <pc:docMk/>
            <pc:sldMk cId="3366193755" sldId="261"/>
            <ac:spMk id="4" creationId="{DF6B8CC5-47EA-4018-9593-5620C8643D4E}"/>
          </ac:spMkLst>
        </pc:spChg>
        <pc:spChg chg="add">
          <ac:chgData name="Sarah Gothard" userId="0e53f415fda5f162" providerId="LiveId" clId="{1836A93A-2198-42A6-A10F-D4F54EB91FCE}" dt="2020-01-02T19:16:51.610" v="41" actId="26606"/>
          <ac:spMkLst>
            <pc:docMk/>
            <pc:sldMk cId="3366193755" sldId="261"/>
            <ac:spMk id="9" creationId="{32BC26D8-82FB-445E-AA49-62A77D7C1EE0}"/>
          </ac:spMkLst>
        </pc:spChg>
        <pc:spChg chg="add">
          <ac:chgData name="Sarah Gothard" userId="0e53f415fda5f162" providerId="LiveId" clId="{1836A93A-2198-42A6-A10F-D4F54EB91FCE}" dt="2020-01-02T19:16:51.610" v="41" actId="26606"/>
          <ac:spMkLst>
            <pc:docMk/>
            <pc:sldMk cId="3366193755" sldId="261"/>
            <ac:spMk id="11" creationId="{CB44330D-EA18-4254-AA95-EB49948539B8}"/>
          </ac:spMkLst>
        </pc:spChg>
        <pc:spChg chg="del">
          <ac:chgData name="Sarah Gothard" userId="0e53f415fda5f162" providerId="LiveId" clId="{1836A93A-2198-42A6-A10F-D4F54EB91FCE}" dt="2020-01-02T19:09:13.098" v="14"/>
          <ac:spMkLst>
            <pc:docMk/>
            <pc:sldMk cId="3366193755" sldId="261"/>
            <ac:spMk id="67" creationId="{32BC26D8-82FB-445E-AA49-62A77D7C1EE0}"/>
          </ac:spMkLst>
        </pc:spChg>
        <pc:spChg chg="del">
          <ac:chgData name="Sarah Gothard" userId="0e53f415fda5f162" providerId="LiveId" clId="{1836A93A-2198-42A6-A10F-D4F54EB91FCE}" dt="2020-01-02T19:09:13.098" v="14"/>
          <ac:spMkLst>
            <pc:docMk/>
            <pc:sldMk cId="3366193755" sldId="261"/>
            <ac:spMk id="69" creationId="{CB44330D-EA18-4254-AA95-EB49948539B8}"/>
          </ac:spMkLst>
        </pc:spChg>
        <pc:picChg chg="add mod">
          <ac:chgData name="Sarah Gothard" userId="0e53f415fda5f162" providerId="LiveId" clId="{1836A93A-2198-42A6-A10F-D4F54EB91FCE}" dt="2020-01-02T19:16:51.610" v="41" actId="26606"/>
          <ac:picMkLst>
            <pc:docMk/>
            <pc:sldMk cId="3366193755" sldId="261"/>
            <ac:picMk id="2" creationId="{E3AB629A-317C-481C-99AA-D6E94A6FEC52}"/>
          </ac:picMkLst>
        </pc:picChg>
      </pc:sldChg>
      <pc:sldChg chg="del">
        <pc:chgData name="Sarah Gothard" userId="0e53f415fda5f162" providerId="LiveId" clId="{1836A93A-2198-42A6-A10F-D4F54EB91FCE}" dt="2020-01-02T19:09:11.752" v="5" actId="2696"/>
        <pc:sldMkLst>
          <pc:docMk/>
          <pc:sldMk cId="239252294" sldId="262"/>
        </pc:sldMkLst>
      </pc:sldChg>
      <pc:sldChg chg="addSp delSp modSp add mod setBg delDesignElem">
        <pc:chgData name="Sarah Gothard" userId="0e53f415fda5f162" providerId="LiveId" clId="{1836A93A-2198-42A6-A10F-D4F54EB91FCE}" dt="2020-01-02T19:13:47.848" v="34" actId="26606"/>
        <pc:sldMkLst>
          <pc:docMk/>
          <pc:sldMk cId="2162834489" sldId="262"/>
        </pc:sldMkLst>
        <pc:spChg chg="ord">
          <ac:chgData name="Sarah Gothard" userId="0e53f415fda5f162" providerId="LiveId" clId="{1836A93A-2198-42A6-A10F-D4F54EB91FCE}" dt="2020-01-02T19:13:47.848" v="34" actId="26606"/>
          <ac:spMkLst>
            <pc:docMk/>
            <pc:sldMk cId="2162834489" sldId="262"/>
            <ac:spMk id="4" creationId="{DF6B8CC5-47EA-4018-9593-5620C8643D4E}"/>
          </ac:spMkLst>
        </pc:spChg>
        <pc:spChg chg="add">
          <ac:chgData name="Sarah Gothard" userId="0e53f415fda5f162" providerId="LiveId" clId="{1836A93A-2198-42A6-A10F-D4F54EB91FCE}" dt="2020-01-02T19:13:47.848" v="34" actId="26606"/>
          <ac:spMkLst>
            <pc:docMk/>
            <pc:sldMk cId="2162834489" sldId="262"/>
            <ac:spMk id="9" creationId="{32BC26D8-82FB-445E-AA49-62A77D7C1EE0}"/>
          </ac:spMkLst>
        </pc:spChg>
        <pc:spChg chg="add">
          <ac:chgData name="Sarah Gothard" userId="0e53f415fda5f162" providerId="LiveId" clId="{1836A93A-2198-42A6-A10F-D4F54EB91FCE}" dt="2020-01-02T19:13:47.848" v="34" actId="26606"/>
          <ac:spMkLst>
            <pc:docMk/>
            <pc:sldMk cId="2162834489" sldId="262"/>
            <ac:spMk id="11" creationId="{CB44330D-EA18-4254-AA95-EB49948539B8}"/>
          </ac:spMkLst>
        </pc:spChg>
        <pc:spChg chg="del">
          <ac:chgData name="Sarah Gothard" userId="0e53f415fda5f162" providerId="LiveId" clId="{1836A93A-2198-42A6-A10F-D4F54EB91FCE}" dt="2020-01-02T19:09:13.238" v="16"/>
          <ac:spMkLst>
            <pc:docMk/>
            <pc:sldMk cId="2162834489" sldId="262"/>
            <ac:spMk id="67" creationId="{32BC26D8-82FB-445E-AA49-62A77D7C1EE0}"/>
          </ac:spMkLst>
        </pc:spChg>
        <pc:spChg chg="del">
          <ac:chgData name="Sarah Gothard" userId="0e53f415fda5f162" providerId="LiveId" clId="{1836A93A-2198-42A6-A10F-D4F54EB91FCE}" dt="2020-01-02T19:09:13.238" v="16"/>
          <ac:spMkLst>
            <pc:docMk/>
            <pc:sldMk cId="2162834489" sldId="262"/>
            <ac:spMk id="69" creationId="{CB44330D-EA18-4254-AA95-EB49948539B8}"/>
          </ac:spMkLst>
        </pc:spChg>
        <pc:picChg chg="add mod">
          <ac:chgData name="Sarah Gothard" userId="0e53f415fda5f162" providerId="LiveId" clId="{1836A93A-2198-42A6-A10F-D4F54EB91FCE}" dt="2020-01-02T19:13:47.848" v="34" actId="26606"/>
          <ac:picMkLst>
            <pc:docMk/>
            <pc:sldMk cId="2162834489" sldId="262"/>
            <ac:picMk id="2" creationId="{41AAC918-4013-4E77-920E-0A699E3301FC}"/>
          </ac:picMkLst>
        </pc:picChg>
      </pc:sldChg>
      <pc:sldChg chg="addSp delSp modSp add mod setBg delDesignElem">
        <pc:chgData name="Sarah Gothard" userId="0e53f415fda5f162" providerId="LiveId" clId="{1836A93A-2198-42A6-A10F-D4F54EB91FCE}" dt="2020-01-02T19:17:45.993" v="43" actId="26606"/>
        <pc:sldMkLst>
          <pc:docMk/>
          <pc:sldMk cId="654998792" sldId="263"/>
        </pc:sldMkLst>
        <pc:spChg chg="ord">
          <ac:chgData name="Sarah Gothard" userId="0e53f415fda5f162" providerId="LiveId" clId="{1836A93A-2198-42A6-A10F-D4F54EB91FCE}" dt="2020-01-02T19:17:45.993" v="43" actId="26606"/>
          <ac:spMkLst>
            <pc:docMk/>
            <pc:sldMk cId="654998792" sldId="263"/>
            <ac:spMk id="4" creationId="{DF6B8CC5-47EA-4018-9593-5620C8643D4E}"/>
          </ac:spMkLst>
        </pc:spChg>
        <pc:spChg chg="add">
          <ac:chgData name="Sarah Gothard" userId="0e53f415fda5f162" providerId="LiveId" clId="{1836A93A-2198-42A6-A10F-D4F54EB91FCE}" dt="2020-01-02T19:17:45.993" v="43" actId="26606"/>
          <ac:spMkLst>
            <pc:docMk/>
            <pc:sldMk cId="654998792" sldId="263"/>
            <ac:spMk id="9" creationId="{32BC26D8-82FB-445E-AA49-62A77D7C1EE0}"/>
          </ac:spMkLst>
        </pc:spChg>
        <pc:spChg chg="add">
          <ac:chgData name="Sarah Gothard" userId="0e53f415fda5f162" providerId="LiveId" clId="{1836A93A-2198-42A6-A10F-D4F54EB91FCE}" dt="2020-01-02T19:17:45.993" v="43" actId="26606"/>
          <ac:spMkLst>
            <pc:docMk/>
            <pc:sldMk cId="654998792" sldId="263"/>
            <ac:spMk id="11" creationId="{CB44330D-EA18-4254-AA95-EB49948539B8}"/>
          </ac:spMkLst>
        </pc:spChg>
        <pc:spChg chg="del">
          <ac:chgData name="Sarah Gothard" userId="0e53f415fda5f162" providerId="LiveId" clId="{1836A93A-2198-42A6-A10F-D4F54EB91FCE}" dt="2020-01-02T19:09:13.415" v="18"/>
          <ac:spMkLst>
            <pc:docMk/>
            <pc:sldMk cId="654998792" sldId="263"/>
            <ac:spMk id="67" creationId="{32BC26D8-82FB-445E-AA49-62A77D7C1EE0}"/>
          </ac:spMkLst>
        </pc:spChg>
        <pc:spChg chg="del">
          <ac:chgData name="Sarah Gothard" userId="0e53f415fda5f162" providerId="LiveId" clId="{1836A93A-2198-42A6-A10F-D4F54EB91FCE}" dt="2020-01-02T19:09:13.415" v="18"/>
          <ac:spMkLst>
            <pc:docMk/>
            <pc:sldMk cId="654998792" sldId="263"/>
            <ac:spMk id="69" creationId="{CB44330D-EA18-4254-AA95-EB49948539B8}"/>
          </ac:spMkLst>
        </pc:spChg>
        <pc:picChg chg="add mod">
          <ac:chgData name="Sarah Gothard" userId="0e53f415fda5f162" providerId="LiveId" clId="{1836A93A-2198-42A6-A10F-D4F54EB91FCE}" dt="2020-01-02T19:17:45.993" v="43" actId="26606"/>
          <ac:picMkLst>
            <pc:docMk/>
            <pc:sldMk cId="654998792" sldId="263"/>
            <ac:picMk id="2" creationId="{FF90DC0B-983D-4CB6-84D6-A4179E31A523}"/>
          </ac:picMkLst>
        </pc:picChg>
      </pc:sldChg>
      <pc:sldChg chg="del">
        <pc:chgData name="Sarah Gothard" userId="0e53f415fda5f162" providerId="LiveId" clId="{1836A93A-2198-42A6-A10F-D4F54EB91FCE}" dt="2020-01-02T19:09:11.762" v="6" actId="2696"/>
        <pc:sldMkLst>
          <pc:docMk/>
          <pc:sldMk cId="2338457583" sldId="263"/>
        </pc:sldMkLst>
      </pc:sldChg>
      <pc:sldChg chg="delSp add del setBg delDesignElem">
        <pc:chgData name="Sarah Gothard" userId="0e53f415fda5f162" providerId="LiveId" clId="{1836A93A-2198-42A6-A10F-D4F54EB91FCE}" dt="2020-01-02T19:13:50.917" v="35" actId="2696"/>
        <pc:sldMkLst>
          <pc:docMk/>
          <pc:sldMk cId="68722914" sldId="264"/>
        </pc:sldMkLst>
        <pc:spChg chg="del">
          <ac:chgData name="Sarah Gothard" userId="0e53f415fda5f162" providerId="LiveId" clId="{1836A93A-2198-42A6-A10F-D4F54EB91FCE}" dt="2020-01-02T19:09:13.552" v="20"/>
          <ac:spMkLst>
            <pc:docMk/>
            <pc:sldMk cId="68722914" sldId="264"/>
            <ac:spMk id="67" creationId="{32BC26D8-82FB-445E-AA49-62A77D7C1EE0}"/>
          </ac:spMkLst>
        </pc:spChg>
        <pc:spChg chg="del">
          <ac:chgData name="Sarah Gothard" userId="0e53f415fda5f162" providerId="LiveId" clId="{1836A93A-2198-42A6-A10F-D4F54EB91FCE}" dt="2020-01-02T19:09:13.552" v="20"/>
          <ac:spMkLst>
            <pc:docMk/>
            <pc:sldMk cId="68722914" sldId="264"/>
            <ac:spMk id="69" creationId="{CB44330D-EA18-4254-AA95-EB49948539B8}"/>
          </ac:spMkLst>
        </pc:spChg>
      </pc:sldChg>
      <pc:sldChg chg="del">
        <pc:chgData name="Sarah Gothard" userId="0e53f415fda5f162" providerId="LiveId" clId="{1836A93A-2198-42A6-A10F-D4F54EB91FCE}" dt="2020-01-02T19:09:11.768" v="7" actId="2696"/>
        <pc:sldMkLst>
          <pc:docMk/>
          <pc:sldMk cId="1577126218" sldId="264"/>
        </pc:sldMkLst>
      </pc:sldChg>
      <pc:sldChg chg="delSp add del setBg delDesignElem">
        <pc:chgData name="Sarah Gothard" userId="0e53f415fda5f162" providerId="LiveId" clId="{1836A93A-2198-42A6-A10F-D4F54EB91FCE}" dt="2020-01-02T19:13:50.928" v="36" actId="2696"/>
        <pc:sldMkLst>
          <pc:docMk/>
          <pc:sldMk cId="2753504008" sldId="265"/>
        </pc:sldMkLst>
        <pc:spChg chg="del">
          <ac:chgData name="Sarah Gothard" userId="0e53f415fda5f162" providerId="LiveId" clId="{1836A93A-2198-42A6-A10F-D4F54EB91FCE}" dt="2020-01-02T19:09:13.704" v="22"/>
          <ac:spMkLst>
            <pc:docMk/>
            <pc:sldMk cId="2753504008" sldId="265"/>
            <ac:spMk id="67" creationId="{32BC26D8-82FB-445E-AA49-62A77D7C1EE0}"/>
          </ac:spMkLst>
        </pc:spChg>
        <pc:spChg chg="del">
          <ac:chgData name="Sarah Gothard" userId="0e53f415fda5f162" providerId="LiveId" clId="{1836A93A-2198-42A6-A10F-D4F54EB91FCE}" dt="2020-01-02T19:09:13.704" v="22"/>
          <ac:spMkLst>
            <pc:docMk/>
            <pc:sldMk cId="2753504008" sldId="265"/>
            <ac:spMk id="69" creationId="{CB44330D-EA18-4254-AA95-EB49948539B8}"/>
          </ac:spMkLst>
        </pc:spChg>
      </pc:sldChg>
      <pc:sldChg chg="del">
        <pc:chgData name="Sarah Gothard" userId="0e53f415fda5f162" providerId="LiveId" clId="{1836A93A-2198-42A6-A10F-D4F54EB91FCE}" dt="2020-01-02T19:09:11.773" v="8" actId="2696"/>
        <pc:sldMkLst>
          <pc:docMk/>
          <pc:sldMk cId="3950947316" sldId="265"/>
        </pc:sldMkLst>
      </pc:sldChg>
      <pc:sldChg chg="delSp add del setBg delDesignElem">
        <pc:chgData name="Sarah Gothard" userId="0e53f415fda5f162" providerId="LiveId" clId="{1836A93A-2198-42A6-A10F-D4F54EB91FCE}" dt="2020-01-02T19:13:50.937" v="37" actId="2696"/>
        <pc:sldMkLst>
          <pc:docMk/>
          <pc:sldMk cId="2884338627" sldId="266"/>
        </pc:sldMkLst>
        <pc:spChg chg="del">
          <ac:chgData name="Sarah Gothard" userId="0e53f415fda5f162" providerId="LiveId" clId="{1836A93A-2198-42A6-A10F-D4F54EB91FCE}" dt="2020-01-02T19:09:13.870" v="24"/>
          <ac:spMkLst>
            <pc:docMk/>
            <pc:sldMk cId="2884338627" sldId="266"/>
            <ac:spMk id="67" creationId="{32BC26D8-82FB-445E-AA49-62A77D7C1EE0}"/>
          </ac:spMkLst>
        </pc:spChg>
        <pc:spChg chg="del">
          <ac:chgData name="Sarah Gothard" userId="0e53f415fda5f162" providerId="LiveId" clId="{1836A93A-2198-42A6-A10F-D4F54EB91FCE}" dt="2020-01-02T19:09:13.870" v="24"/>
          <ac:spMkLst>
            <pc:docMk/>
            <pc:sldMk cId="2884338627" sldId="266"/>
            <ac:spMk id="69" creationId="{CB44330D-EA18-4254-AA95-EB49948539B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3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87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17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17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0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527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17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70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959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02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0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85B2FB4-6CC2-4CEB-9C1D-FF00B30612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542964"/>
            <a:ext cx="10905066" cy="1772071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FB43900-22ED-4326-987B-26AA6B6BA2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48209"/>
            <a:ext cx="10905066" cy="55615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51951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0A83F36-8C61-4FFC-BBD9-5C952B1B4E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48209"/>
            <a:ext cx="10905066" cy="55615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07665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733C6EC-9F7C-4507-928D-85ABAE3203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48209"/>
            <a:ext cx="10905066" cy="55615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27008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3AB629A-317C-481C-99AA-D6E94A6FEC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48209"/>
            <a:ext cx="10905066" cy="55615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66193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1AAC918-4013-4E77-920E-0A699E3301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48209"/>
            <a:ext cx="10905066" cy="55615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62834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F90DC0B-983D-4CB6-84D6-A4179E31A5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48209"/>
            <a:ext cx="10905066" cy="55615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54998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Widescreen</PresentationFormat>
  <Paragraphs>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2020-01-02T19:17:45Z</dcterms:created>
  <dcterms:modified xsi:type="dcterms:W3CDTF">2020-01-02T19:17:48Z</dcterms:modified>
</cp:coreProperties>
</file>