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97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9316EE6-9695-4ED0-8EC6-E9D083AE0ACD}"/>
  </pc:docChgLst>
  <pc:docChgLst>
    <pc:chgData name="Sarah Gothard" userId="0e53f415fda5f162" providerId="LiveId" clId="{D67AB6C1-1D38-452A-B715-78C97BA9976B}"/>
    <pc:docChg chg="custSel mod modSld">
      <pc:chgData name="Sarah Gothard" userId="0e53f415fda5f162" providerId="LiveId" clId="{D67AB6C1-1D38-452A-B715-78C97BA9976B}" dt="2019-10-28T00:34:03.158" v="10" actId="26606"/>
      <pc:docMkLst>
        <pc:docMk/>
      </pc:docMkLst>
      <pc:sldChg chg="addSp modSp mod setBg">
        <pc:chgData name="Sarah Gothard" userId="0e53f415fda5f162" providerId="LiveId" clId="{D67AB6C1-1D38-452A-B715-78C97BA9976B}" dt="2019-10-28T00:33:26.131" v="0" actId="26606"/>
        <pc:sldMkLst>
          <pc:docMk/>
          <pc:sldMk cId="2211167003" sldId="257"/>
        </pc:sldMkLst>
        <pc:spChg chg="mod ord">
          <ac:chgData name="Sarah Gothard" userId="0e53f415fda5f162" providerId="LiveId" clId="{D67AB6C1-1D38-452A-B715-78C97BA9976B}" dt="2019-10-28T00:33:26.131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D67AB6C1-1D38-452A-B715-78C97BA9976B}" dt="2019-10-28T00:33:26.131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26.131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26.131" v="0" actId="26606"/>
          <ac:picMkLst>
            <pc:docMk/>
            <pc:sldMk cId="2211167003" sldId="257"/>
            <ac:picMk id="3" creationId="{0F1136DA-92E4-4F54-9188-01BE65274A84}"/>
          </ac:picMkLst>
        </pc:picChg>
      </pc:sldChg>
      <pc:sldChg chg="addSp modSp mod setBg">
        <pc:chgData name="Sarah Gothard" userId="0e53f415fda5f162" providerId="LiveId" clId="{D67AB6C1-1D38-452A-B715-78C97BA9976B}" dt="2019-10-28T00:33:29.463" v="1" actId="26606"/>
        <pc:sldMkLst>
          <pc:docMk/>
          <pc:sldMk cId="3350901924" sldId="258"/>
        </pc:sldMkLst>
        <pc:spChg chg="mod ord">
          <ac:chgData name="Sarah Gothard" userId="0e53f415fda5f162" providerId="LiveId" clId="{D67AB6C1-1D38-452A-B715-78C97BA9976B}" dt="2019-10-28T00:33:29.463" v="1" actId="26606"/>
          <ac:spMkLst>
            <pc:docMk/>
            <pc:sldMk cId="3350901924" sldId="258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29.463" v="1" actId="26606"/>
          <ac:spMkLst>
            <pc:docMk/>
            <pc:sldMk cId="3350901924" sldId="258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29.463" v="1" actId="26606"/>
          <ac:spMkLst>
            <pc:docMk/>
            <pc:sldMk cId="3350901924" sldId="258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29.463" v="1" actId="26606"/>
          <ac:picMkLst>
            <pc:docMk/>
            <pc:sldMk cId="3350901924" sldId="258"/>
            <ac:picMk id="2" creationId="{66A9394E-70E6-4E0F-BC29-497186F1247F}"/>
          </ac:picMkLst>
        </pc:picChg>
      </pc:sldChg>
      <pc:sldChg chg="addSp modSp mod setBg">
        <pc:chgData name="Sarah Gothard" userId="0e53f415fda5f162" providerId="LiveId" clId="{D67AB6C1-1D38-452A-B715-78C97BA9976B}" dt="2019-10-28T00:33:33.248" v="2" actId="26606"/>
        <pc:sldMkLst>
          <pc:docMk/>
          <pc:sldMk cId="4171754033" sldId="259"/>
        </pc:sldMkLst>
        <pc:spChg chg="mod ord">
          <ac:chgData name="Sarah Gothard" userId="0e53f415fda5f162" providerId="LiveId" clId="{D67AB6C1-1D38-452A-B715-78C97BA9976B}" dt="2019-10-28T00:33:33.248" v="2" actId="26606"/>
          <ac:spMkLst>
            <pc:docMk/>
            <pc:sldMk cId="4171754033" sldId="259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33.248" v="2" actId="26606"/>
          <ac:spMkLst>
            <pc:docMk/>
            <pc:sldMk cId="4171754033" sldId="259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33.248" v="2" actId="26606"/>
          <ac:spMkLst>
            <pc:docMk/>
            <pc:sldMk cId="4171754033" sldId="259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33.248" v="2" actId="26606"/>
          <ac:picMkLst>
            <pc:docMk/>
            <pc:sldMk cId="4171754033" sldId="259"/>
            <ac:picMk id="2" creationId="{AD8800D2-8FC6-4FE3-AD4E-1F914BCFD0D2}"/>
          </ac:picMkLst>
        </pc:picChg>
      </pc:sldChg>
      <pc:sldChg chg="addSp modSp mod setBg">
        <pc:chgData name="Sarah Gothard" userId="0e53f415fda5f162" providerId="LiveId" clId="{D67AB6C1-1D38-452A-B715-78C97BA9976B}" dt="2019-10-28T00:33:36.601" v="3" actId="26606"/>
        <pc:sldMkLst>
          <pc:docMk/>
          <pc:sldMk cId="652808537" sldId="260"/>
        </pc:sldMkLst>
        <pc:spChg chg="mod ord">
          <ac:chgData name="Sarah Gothard" userId="0e53f415fda5f162" providerId="LiveId" clId="{D67AB6C1-1D38-452A-B715-78C97BA9976B}" dt="2019-10-28T00:33:36.601" v="3" actId="26606"/>
          <ac:spMkLst>
            <pc:docMk/>
            <pc:sldMk cId="652808537" sldId="260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36.601" v="3" actId="26606"/>
          <ac:spMkLst>
            <pc:docMk/>
            <pc:sldMk cId="652808537" sldId="260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36.601" v="3" actId="26606"/>
          <ac:spMkLst>
            <pc:docMk/>
            <pc:sldMk cId="652808537" sldId="260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36.601" v="3" actId="26606"/>
          <ac:picMkLst>
            <pc:docMk/>
            <pc:sldMk cId="652808537" sldId="260"/>
            <ac:picMk id="2" creationId="{DB78027C-1E10-46FA-B948-AFD94702D703}"/>
          </ac:picMkLst>
        </pc:picChg>
      </pc:sldChg>
      <pc:sldChg chg="addSp modSp mod setBg">
        <pc:chgData name="Sarah Gothard" userId="0e53f415fda5f162" providerId="LiveId" clId="{D67AB6C1-1D38-452A-B715-78C97BA9976B}" dt="2019-10-28T00:33:39.563" v="4" actId="26606"/>
        <pc:sldMkLst>
          <pc:docMk/>
          <pc:sldMk cId="2285630130" sldId="261"/>
        </pc:sldMkLst>
        <pc:spChg chg="mod ord">
          <ac:chgData name="Sarah Gothard" userId="0e53f415fda5f162" providerId="LiveId" clId="{D67AB6C1-1D38-452A-B715-78C97BA9976B}" dt="2019-10-28T00:33:39.563" v="4" actId="26606"/>
          <ac:spMkLst>
            <pc:docMk/>
            <pc:sldMk cId="2285630130" sldId="261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39.563" v="4" actId="26606"/>
          <ac:spMkLst>
            <pc:docMk/>
            <pc:sldMk cId="2285630130" sldId="261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39.563" v="4" actId="26606"/>
          <ac:spMkLst>
            <pc:docMk/>
            <pc:sldMk cId="2285630130" sldId="261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39.563" v="4" actId="26606"/>
          <ac:picMkLst>
            <pc:docMk/>
            <pc:sldMk cId="2285630130" sldId="261"/>
            <ac:picMk id="2" creationId="{FDF9047C-BE98-413B-83EE-6F6087E5B108}"/>
          </ac:picMkLst>
        </pc:picChg>
      </pc:sldChg>
      <pc:sldChg chg="addSp modSp mod setBg">
        <pc:chgData name="Sarah Gothard" userId="0e53f415fda5f162" providerId="LiveId" clId="{D67AB6C1-1D38-452A-B715-78C97BA9976B}" dt="2019-10-28T00:33:42.594" v="5" actId="26606"/>
        <pc:sldMkLst>
          <pc:docMk/>
          <pc:sldMk cId="354554524" sldId="262"/>
        </pc:sldMkLst>
        <pc:spChg chg="mod ord">
          <ac:chgData name="Sarah Gothard" userId="0e53f415fda5f162" providerId="LiveId" clId="{D67AB6C1-1D38-452A-B715-78C97BA9976B}" dt="2019-10-28T00:33:42.594" v="5" actId="26606"/>
          <ac:spMkLst>
            <pc:docMk/>
            <pc:sldMk cId="354554524" sldId="262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42.594" v="5" actId="26606"/>
          <ac:spMkLst>
            <pc:docMk/>
            <pc:sldMk cId="354554524" sldId="262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42.594" v="5" actId="26606"/>
          <ac:spMkLst>
            <pc:docMk/>
            <pc:sldMk cId="354554524" sldId="262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42.594" v="5" actId="26606"/>
          <ac:picMkLst>
            <pc:docMk/>
            <pc:sldMk cId="354554524" sldId="262"/>
            <ac:picMk id="2" creationId="{47335A2F-1DFA-4F1F-8A54-4EE942410B6A}"/>
          </ac:picMkLst>
        </pc:picChg>
      </pc:sldChg>
      <pc:sldChg chg="addSp modSp mod setBg">
        <pc:chgData name="Sarah Gothard" userId="0e53f415fda5f162" providerId="LiveId" clId="{D67AB6C1-1D38-452A-B715-78C97BA9976B}" dt="2019-10-28T00:33:46.518" v="6" actId="26606"/>
        <pc:sldMkLst>
          <pc:docMk/>
          <pc:sldMk cId="4147995582" sldId="263"/>
        </pc:sldMkLst>
        <pc:spChg chg="mod ord">
          <ac:chgData name="Sarah Gothard" userId="0e53f415fda5f162" providerId="LiveId" clId="{D67AB6C1-1D38-452A-B715-78C97BA9976B}" dt="2019-10-28T00:33:46.518" v="6" actId="26606"/>
          <ac:spMkLst>
            <pc:docMk/>
            <pc:sldMk cId="4147995582" sldId="263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46.518" v="6" actId="26606"/>
          <ac:spMkLst>
            <pc:docMk/>
            <pc:sldMk cId="4147995582" sldId="263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46.518" v="6" actId="26606"/>
          <ac:spMkLst>
            <pc:docMk/>
            <pc:sldMk cId="4147995582" sldId="263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46.518" v="6" actId="26606"/>
          <ac:picMkLst>
            <pc:docMk/>
            <pc:sldMk cId="4147995582" sldId="263"/>
            <ac:picMk id="2" creationId="{01AB9805-E055-43E6-93AB-6F25CA917CE5}"/>
          </ac:picMkLst>
        </pc:picChg>
      </pc:sldChg>
      <pc:sldChg chg="addSp modSp mod setBg">
        <pc:chgData name="Sarah Gothard" userId="0e53f415fda5f162" providerId="LiveId" clId="{D67AB6C1-1D38-452A-B715-78C97BA9976B}" dt="2019-10-28T00:33:56.030" v="8" actId="26606"/>
        <pc:sldMkLst>
          <pc:docMk/>
          <pc:sldMk cId="4033707619" sldId="264"/>
        </pc:sldMkLst>
        <pc:spChg chg="mod ord">
          <ac:chgData name="Sarah Gothard" userId="0e53f415fda5f162" providerId="LiveId" clId="{D67AB6C1-1D38-452A-B715-78C97BA9976B}" dt="2019-10-28T00:33:56.030" v="8" actId="26606"/>
          <ac:spMkLst>
            <pc:docMk/>
            <pc:sldMk cId="4033707619" sldId="264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56.030" v="8" actId="26606"/>
          <ac:spMkLst>
            <pc:docMk/>
            <pc:sldMk cId="4033707619" sldId="264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56.030" v="8" actId="26606"/>
          <ac:spMkLst>
            <pc:docMk/>
            <pc:sldMk cId="4033707619" sldId="264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56.030" v="8" actId="26606"/>
          <ac:picMkLst>
            <pc:docMk/>
            <pc:sldMk cId="4033707619" sldId="264"/>
            <ac:picMk id="2" creationId="{60985CEF-85A2-4CF8-9FA2-848ABC4CFF4A}"/>
          </ac:picMkLst>
        </pc:picChg>
      </pc:sldChg>
      <pc:sldChg chg="addSp modSp mod setBg">
        <pc:chgData name="Sarah Gothard" userId="0e53f415fda5f162" providerId="LiveId" clId="{D67AB6C1-1D38-452A-B715-78C97BA9976B}" dt="2019-10-28T00:33:59.204" v="9" actId="26606"/>
        <pc:sldMkLst>
          <pc:docMk/>
          <pc:sldMk cId="1156400633" sldId="265"/>
        </pc:sldMkLst>
        <pc:spChg chg="mod ord">
          <ac:chgData name="Sarah Gothard" userId="0e53f415fda5f162" providerId="LiveId" clId="{D67AB6C1-1D38-452A-B715-78C97BA9976B}" dt="2019-10-28T00:33:59.204" v="9" actId="26606"/>
          <ac:spMkLst>
            <pc:docMk/>
            <pc:sldMk cId="1156400633" sldId="265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59.204" v="9" actId="26606"/>
          <ac:spMkLst>
            <pc:docMk/>
            <pc:sldMk cId="1156400633" sldId="265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59.204" v="9" actId="26606"/>
          <ac:spMkLst>
            <pc:docMk/>
            <pc:sldMk cId="1156400633" sldId="265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59.204" v="9" actId="26606"/>
          <ac:picMkLst>
            <pc:docMk/>
            <pc:sldMk cId="1156400633" sldId="265"/>
            <ac:picMk id="2" creationId="{83DCE596-A84A-4918-BEDF-98DDBF042E0C}"/>
          </ac:picMkLst>
        </pc:picChg>
      </pc:sldChg>
      <pc:sldChg chg="addSp modSp mod setBg">
        <pc:chgData name="Sarah Gothard" userId="0e53f415fda5f162" providerId="LiveId" clId="{D67AB6C1-1D38-452A-B715-78C97BA9976B}" dt="2019-10-28T00:34:03.158" v="10" actId="26606"/>
        <pc:sldMkLst>
          <pc:docMk/>
          <pc:sldMk cId="126512070" sldId="266"/>
        </pc:sldMkLst>
        <pc:spChg chg="mod ord">
          <ac:chgData name="Sarah Gothard" userId="0e53f415fda5f162" providerId="LiveId" clId="{D67AB6C1-1D38-452A-B715-78C97BA9976B}" dt="2019-10-28T00:34:03.158" v="10" actId="26606"/>
          <ac:spMkLst>
            <pc:docMk/>
            <pc:sldMk cId="126512070" sldId="266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4:03.158" v="10" actId="26606"/>
          <ac:spMkLst>
            <pc:docMk/>
            <pc:sldMk cId="126512070" sldId="266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4:03.158" v="10" actId="26606"/>
          <ac:spMkLst>
            <pc:docMk/>
            <pc:sldMk cId="126512070" sldId="266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4:03.158" v="10" actId="26606"/>
          <ac:picMkLst>
            <pc:docMk/>
            <pc:sldMk cId="126512070" sldId="266"/>
            <ac:picMk id="2" creationId="{264727A6-565A-4F9D-A724-607B5488482D}"/>
          </ac:picMkLst>
        </pc:picChg>
      </pc:sldChg>
      <pc:sldChg chg="addSp modSp mod setBg">
        <pc:chgData name="Sarah Gothard" userId="0e53f415fda5f162" providerId="LiveId" clId="{D67AB6C1-1D38-452A-B715-78C97BA9976B}" dt="2019-10-28T00:33:50.849" v="7" actId="26606"/>
        <pc:sldMkLst>
          <pc:docMk/>
          <pc:sldMk cId="3835491201" sldId="267"/>
        </pc:sldMkLst>
        <pc:spChg chg="mod ord">
          <ac:chgData name="Sarah Gothard" userId="0e53f415fda5f162" providerId="LiveId" clId="{D67AB6C1-1D38-452A-B715-78C97BA9976B}" dt="2019-10-28T00:33:50.849" v="7" actId="26606"/>
          <ac:spMkLst>
            <pc:docMk/>
            <pc:sldMk cId="3835491201" sldId="267"/>
            <ac:spMk id="4" creationId="{A156D15F-04D5-4A72-9BE8-795F646AC7C9}"/>
          </ac:spMkLst>
        </pc:spChg>
        <pc:spChg chg="add">
          <ac:chgData name="Sarah Gothard" userId="0e53f415fda5f162" providerId="LiveId" clId="{D67AB6C1-1D38-452A-B715-78C97BA9976B}" dt="2019-10-28T00:33:50.849" v="7" actId="26606"/>
          <ac:spMkLst>
            <pc:docMk/>
            <pc:sldMk cId="3835491201" sldId="267"/>
            <ac:spMk id="9" creationId="{32BC26D8-82FB-445E-AA49-62A77D7C1EE0}"/>
          </ac:spMkLst>
        </pc:spChg>
        <pc:spChg chg="add">
          <ac:chgData name="Sarah Gothard" userId="0e53f415fda5f162" providerId="LiveId" clId="{D67AB6C1-1D38-452A-B715-78C97BA9976B}" dt="2019-10-28T00:33:50.849" v="7" actId="26606"/>
          <ac:spMkLst>
            <pc:docMk/>
            <pc:sldMk cId="3835491201" sldId="267"/>
            <ac:spMk id="11" creationId="{CB44330D-EA18-4254-AA95-EB49948539B8}"/>
          </ac:spMkLst>
        </pc:spChg>
        <pc:picChg chg="mod">
          <ac:chgData name="Sarah Gothard" userId="0e53f415fda5f162" providerId="LiveId" clId="{D67AB6C1-1D38-452A-B715-78C97BA9976B}" dt="2019-10-28T00:33:50.849" v="7" actId="26606"/>
          <ac:picMkLst>
            <pc:docMk/>
            <pc:sldMk cId="3835491201" sldId="267"/>
            <ac:picMk id="2" creationId="{DA109926-4206-44D7-B48D-C8FF5D3F1CE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1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6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1136DA-92E4-4F54-9188-01BE65274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65756"/>
            <a:ext cx="10905066" cy="212648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3DCE596-A84A-4918-BEDF-98DDBF042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5640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4727A6-565A-4F9D-A724-607B54884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651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A9394E-70E6-4E0F-BC29-497186F12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5090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8800D2-8FC6-4FE3-AD4E-1F914BCFD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175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78027C-1E10-46FA-B948-AFD94702D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280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F9047C-BE98-413B-83EE-6F6087E5B1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8563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335A2F-1DFA-4F1F-8A54-4EE942410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455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AB9805-E055-43E6-93AB-6F25CA917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4799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109926-4206-44D7-B48D-C8FF5D3F1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5491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985CEF-85A2-4CF8-9FA2-848ABC4CF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6D15F-04D5-4A72-9BE8-795F646A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3370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2019-10-28T00:34:03Z</dcterms:created>
  <dcterms:modified xsi:type="dcterms:W3CDTF">2019-10-28T00:42:28Z</dcterms:modified>
</cp:coreProperties>
</file>