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8" r:id="rId2"/>
    <p:sldId id="259" r:id="rId3"/>
    <p:sldId id="260" r:id="rId4"/>
    <p:sldId id="261" r:id="rId5"/>
    <p:sldId id="262" r:id="rId6"/>
    <p:sldId id="263" r:id="rId7"/>
    <p:sldId id="264" r:id="rId8"/>
    <p:sldId id="265" r:id="rId9"/>
    <p:sldId id="26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0421" autoAdjust="0"/>
  </p:normalViewPr>
  <p:slideViewPr>
    <p:cSldViewPr snapToGrid="0">
      <p:cViewPr varScale="1">
        <p:scale>
          <a:sx n="63" d="100"/>
          <a:sy n="63" d="100"/>
        </p:scale>
        <p:origin x="28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468A093D-A398-4142-A35F-C61BA1875281}"/>
    <pc:docChg chg="undo custSel addSld delSld modSld">
      <pc:chgData name="Sarah Gothard" userId="0e53f415fda5f162" providerId="LiveId" clId="{468A093D-A398-4142-A35F-C61BA1875281}" dt="2022-08-06T00:45:57.129" v="38" actId="26606"/>
      <pc:docMkLst>
        <pc:docMk/>
      </pc:docMkLst>
      <pc:sldChg chg="addSp delSp modSp mod">
        <pc:chgData name="Sarah Gothard" userId="0e53f415fda5f162" providerId="LiveId" clId="{468A093D-A398-4142-A35F-C61BA1875281}" dt="2022-08-06T00:41:12.462" v="6" actId="22"/>
        <pc:sldMkLst>
          <pc:docMk/>
          <pc:sldMk cId="4161162085" sldId="258"/>
        </pc:sldMkLst>
        <pc:spChg chg="ord">
          <ac:chgData name="Sarah Gothard" userId="0e53f415fda5f162" providerId="LiveId" clId="{468A093D-A398-4142-A35F-C61BA1875281}" dt="2022-08-06T00:40:53.485" v="4" actId="26606"/>
          <ac:spMkLst>
            <pc:docMk/>
            <pc:sldMk cId="4161162085" sldId="258"/>
            <ac:spMk id="5" creationId="{3EFA0E5A-5805-4880-B545-05931A47CB8A}"/>
          </ac:spMkLst>
        </pc:spChg>
        <pc:spChg chg="del">
          <ac:chgData name="Sarah Gothard" userId="0e53f415fda5f162" providerId="LiveId" clId="{468A093D-A398-4142-A35F-C61BA1875281}" dt="2022-08-06T00:40:53.485" v="4" actId="26606"/>
          <ac:spMkLst>
            <pc:docMk/>
            <pc:sldMk cId="4161162085" sldId="258"/>
            <ac:spMk id="60" creationId="{32BC26D8-82FB-445E-AA49-62A77D7C1EE0}"/>
          </ac:spMkLst>
        </pc:spChg>
        <pc:spChg chg="del">
          <ac:chgData name="Sarah Gothard" userId="0e53f415fda5f162" providerId="LiveId" clId="{468A093D-A398-4142-A35F-C61BA1875281}" dt="2022-08-06T00:40:53.485" v="4" actId="26606"/>
          <ac:spMkLst>
            <pc:docMk/>
            <pc:sldMk cId="4161162085" sldId="258"/>
            <ac:spMk id="62" creationId="{CB44330D-EA18-4254-AA95-EB49948539B8}"/>
          </ac:spMkLst>
        </pc:spChg>
        <pc:spChg chg="add">
          <ac:chgData name="Sarah Gothard" userId="0e53f415fda5f162" providerId="LiveId" clId="{468A093D-A398-4142-A35F-C61BA1875281}" dt="2022-08-06T00:40:53.485" v="4" actId="26606"/>
          <ac:spMkLst>
            <pc:docMk/>
            <pc:sldMk cId="4161162085" sldId="258"/>
            <ac:spMk id="67" creationId="{32BC26D8-82FB-445E-AA49-62A77D7C1EE0}"/>
          </ac:spMkLst>
        </pc:spChg>
        <pc:spChg chg="add">
          <ac:chgData name="Sarah Gothard" userId="0e53f415fda5f162" providerId="LiveId" clId="{468A093D-A398-4142-A35F-C61BA1875281}" dt="2022-08-06T00:40:53.485" v="4" actId="26606"/>
          <ac:spMkLst>
            <pc:docMk/>
            <pc:sldMk cId="4161162085" sldId="258"/>
            <ac:spMk id="69" creationId="{CB44330D-EA18-4254-AA95-EB49948539B8}"/>
          </ac:spMkLst>
        </pc:spChg>
        <pc:picChg chg="add mod">
          <ac:chgData name="Sarah Gothard" userId="0e53f415fda5f162" providerId="LiveId" clId="{468A093D-A398-4142-A35F-C61BA1875281}" dt="2022-08-06T00:40:53.485" v="4" actId="26606"/>
          <ac:picMkLst>
            <pc:docMk/>
            <pc:sldMk cId="4161162085" sldId="258"/>
            <ac:picMk id="3" creationId="{A387B197-E249-4529-BA21-498F69393EC7}"/>
          </ac:picMkLst>
        </pc:picChg>
        <pc:picChg chg="del">
          <ac:chgData name="Sarah Gothard" userId="0e53f415fda5f162" providerId="LiveId" clId="{468A093D-A398-4142-A35F-C61BA1875281}" dt="2022-08-05T23:03:43.765" v="0" actId="478"/>
          <ac:picMkLst>
            <pc:docMk/>
            <pc:sldMk cId="4161162085" sldId="258"/>
            <ac:picMk id="6" creationId="{4D25FCB3-FB68-4E6F-B34C-B61FC5DF8EE7}"/>
          </ac:picMkLst>
        </pc:picChg>
        <pc:picChg chg="add del">
          <ac:chgData name="Sarah Gothard" userId="0e53f415fda5f162" providerId="LiveId" clId="{468A093D-A398-4142-A35F-C61BA1875281}" dt="2022-08-06T00:41:12.462" v="6" actId="22"/>
          <ac:picMkLst>
            <pc:docMk/>
            <pc:sldMk cId="4161162085" sldId="258"/>
            <ac:picMk id="7" creationId="{6940D109-AF02-4DDB-85D2-8B54A934586F}"/>
          </ac:picMkLst>
        </pc:picChg>
      </pc:sldChg>
      <pc:sldChg chg="addSp delSp modSp mod">
        <pc:chgData name="Sarah Gothard" userId="0e53f415fda5f162" providerId="LiveId" clId="{468A093D-A398-4142-A35F-C61BA1875281}" dt="2022-08-06T00:41:21.857" v="10" actId="27614"/>
        <pc:sldMkLst>
          <pc:docMk/>
          <pc:sldMk cId="1319273131" sldId="259"/>
        </pc:sldMkLst>
        <pc:spChg chg="add del mod">
          <ac:chgData name="Sarah Gothard" userId="0e53f415fda5f162" providerId="LiveId" clId="{468A093D-A398-4142-A35F-C61BA1875281}" dt="2022-08-06T00:41:17.069" v="8" actId="26606"/>
          <ac:spMkLst>
            <pc:docMk/>
            <pc:sldMk cId="1319273131" sldId="259"/>
            <ac:spMk id="3" creationId="{F2281EF1-DE81-416B-A7A6-D256EA569DA0}"/>
          </ac:spMkLst>
        </pc:spChg>
        <pc:spChg chg="ord">
          <ac:chgData name="Sarah Gothard" userId="0e53f415fda5f162" providerId="LiveId" clId="{468A093D-A398-4142-A35F-C61BA1875281}" dt="2022-08-06T00:41:17.069" v="8" actId="26606"/>
          <ac:spMkLst>
            <pc:docMk/>
            <pc:sldMk cId="1319273131" sldId="259"/>
            <ac:spMk id="4" creationId="{359C7606-B22F-44FB-AB38-1F3916DB6184}"/>
          </ac:spMkLst>
        </pc:spChg>
        <pc:spChg chg="del">
          <ac:chgData name="Sarah Gothard" userId="0e53f415fda5f162" providerId="LiveId" clId="{468A093D-A398-4142-A35F-C61BA1875281}" dt="2022-08-06T00:41:17.069" v="8" actId="26606"/>
          <ac:spMkLst>
            <pc:docMk/>
            <pc:sldMk cId="1319273131" sldId="259"/>
            <ac:spMk id="11" creationId="{32BC26D8-82FB-445E-AA49-62A77D7C1EE0}"/>
          </ac:spMkLst>
        </pc:spChg>
        <pc:spChg chg="del">
          <ac:chgData name="Sarah Gothard" userId="0e53f415fda5f162" providerId="LiveId" clId="{468A093D-A398-4142-A35F-C61BA1875281}" dt="2022-08-06T00:41:17.069" v="8" actId="26606"/>
          <ac:spMkLst>
            <pc:docMk/>
            <pc:sldMk cId="1319273131" sldId="259"/>
            <ac:spMk id="13" creationId="{CB44330D-EA18-4254-AA95-EB49948539B8}"/>
          </ac:spMkLst>
        </pc:spChg>
        <pc:spChg chg="add">
          <ac:chgData name="Sarah Gothard" userId="0e53f415fda5f162" providerId="LiveId" clId="{468A093D-A398-4142-A35F-C61BA1875281}" dt="2022-08-06T00:41:17.069" v="8" actId="26606"/>
          <ac:spMkLst>
            <pc:docMk/>
            <pc:sldMk cId="1319273131" sldId="259"/>
            <ac:spMk id="18" creationId="{32BC26D8-82FB-445E-AA49-62A77D7C1EE0}"/>
          </ac:spMkLst>
        </pc:spChg>
        <pc:spChg chg="add">
          <ac:chgData name="Sarah Gothard" userId="0e53f415fda5f162" providerId="LiveId" clId="{468A093D-A398-4142-A35F-C61BA1875281}" dt="2022-08-06T00:41:17.069" v="8" actId="26606"/>
          <ac:spMkLst>
            <pc:docMk/>
            <pc:sldMk cId="1319273131" sldId="259"/>
            <ac:spMk id="20" creationId="{CB44330D-EA18-4254-AA95-EB49948539B8}"/>
          </ac:spMkLst>
        </pc:spChg>
        <pc:picChg chg="del">
          <ac:chgData name="Sarah Gothard" userId="0e53f415fda5f162" providerId="LiveId" clId="{468A093D-A398-4142-A35F-C61BA1875281}" dt="2022-08-05T23:03:45.840" v="1" actId="478"/>
          <ac:picMkLst>
            <pc:docMk/>
            <pc:sldMk cId="1319273131" sldId="259"/>
            <ac:picMk id="6" creationId="{84BA0BD7-6E85-4038-9923-86F15D0DDB15}"/>
          </ac:picMkLst>
        </pc:picChg>
        <pc:picChg chg="add mod">
          <ac:chgData name="Sarah Gothard" userId="0e53f415fda5f162" providerId="LiveId" clId="{468A093D-A398-4142-A35F-C61BA1875281}" dt="2022-08-06T00:41:21.857" v="10" actId="27614"/>
          <ac:picMkLst>
            <pc:docMk/>
            <pc:sldMk cId="1319273131" sldId="259"/>
            <ac:picMk id="7" creationId="{5CDD026D-59EA-434E-A094-951A9DBE4D02}"/>
          </ac:picMkLst>
        </pc:picChg>
      </pc:sldChg>
      <pc:sldChg chg="addSp delSp modSp new mod setBg">
        <pc:chgData name="Sarah Gothard" userId="0e53f415fda5f162" providerId="LiveId" clId="{468A093D-A398-4142-A35F-C61BA1875281}" dt="2022-08-06T00:42:14.193" v="15" actId="27614"/>
        <pc:sldMkLst>
          <pc:docMk/>
          <pc:sldMk cId="2821089266" sldId="260"/>
        </pc:sldMkLst>
        <pc:spChg chg="del">
          <ac:chgData name="Sarah Gothard" userId="0e53f415fda5f162" providerId="LiveId" clId="{468A093D-A398-4142-A35F-C61BA1875281}" dt="2022-08-06T00:41:27.861" v="12" actId="26606"/>
          <ac:spMkLst>
            <pc:docMk/>
            <pc:sldMk cId="2821089266" sldId="260"/>
            <ac:spMk id="2" creationId="{6E75E5FB-2927-4F09-BC99-28A315237C56}"/>
          </ac:spMkLst>
        </pc:spChg>
        <pc:spChg chg="del">
          <ac:chgData name="Sarah Gothard" userId="0e53f415fda5f162" providerId="LiveId" clId="{468A093D-A398-4142-A35F-C61BA1875281}" dt="2022-08-06T00:41:27.861" v="12" actId="26606"/>
          <ac:spMkLst>
            <pc:docMk/>
            <pc:sldMk cId="2821089266" sldId="260"/>
            <ac:spMk id="3" creationId="{3F5DAD9D-A26B-4EBC-9901-55A5A586FCF9}"/>
          </ac:spMkLst>
        </pc:spChg>
        <pc:spChg chg="mod ord">
          <ac:chgData name="Sarah Gothard" userId="0e53f415fda5f162" providerId="LiveId" clId="{468A093D-A398-4142-A35F-C61BA1875281}" dt="2022-08-06T00:41:27.861" v="12" actId="26606"/>
          <ac:spMkLst>
            <pc:docMk/>
            <pc:sldMk cId="2821089266" sldId="260"/>
            <ac:spMk id="4" creationId="{8FCB2C40-67B0-472A-AAA3-6BDE81720D35}"/>
          </ac:spMkLst>
        </pc:spChg>
        <pc:spChg chg="add">
          <ac:chgData name="Sarah Gothard" userId="0e53f415fda5f162" providerId="LiveId" clId="{468A093D-A398-4142-A35F-C61BA1875281}" dt="2022-08-06T00:41:27.861" v="12" actId="26606"/>
          <ac:spMkLst>
            <pc:docMk/>
            <pc:sldMk cId="2821089266" sldId="260"/>
            <ac:spMk id="11" creationId="{32BC26D8-82FB-445E-AA49-62A77D7C1EE0}"/>
          </ac:spMkLst>
        </pc:spChg>
        <pc:spChg chg="add">
          <ac:chgData name="Sarah Gothard" userId="0e53f415fda5f162" providerId="LiveId" clId="{468A093D-A398-4142-A35F-C61BA1875281}" dt="2022-08-06T00:41:27.861" v="12" actId="26606"/>
          <ac:spMkLst>
            <pc:docMk/>
            <pc:sldMk cId="2821089266" sldId="260"/>
            <ac:spMk id="13" creationId="{CB44330D-EA18-4254-AA95-EB49948539B8}"/>
          </ac:spMkLst>
        </pc:spChg>
        <pc:picChg chg="add mod">
          <ac:chgData name="Sarah Gothard" userId="0e53f415fda5f162" providerId="LiveId" clId="{468A093D-A398-4142-A35F-C61BA1875281}" dt="2022-08-06T00:42:14.193" v="15" actId="27614"/>
          <ac:picMkLst>
            <pc:docMk/>
            <pc:sldMk cId="2821089266" sldId="260"/>
            <ac:picMk id="6" creationId="{9175280E-BE28-4C84-BC38-20AD444D3991}"/>
          </ac:picMkLst>
        </pc:picChg>
      </pc:sldChg>
      <pc:sldChg chg="del">
        <pc:chgData name="Sarah Gothard" userId="0e53f415fda5f162" providerId="LiveId" clId="{468A093D-A398-4142-A35F-C61BA1875281}" dt="2022-08-05T23:03:48.383" v="2" actId="47"/>
        <pc:sldMkLst>
          <pc:docMk/>
          <pc:sldMk cId="3404738041" sldId="260"/>
        </pc:sldMkLst>
      </pc:sldChg>
      <pc:sldChg chg="del">
        <pc:chgData name="Sarah Gothard" userId="0e53f415fda5f162" providerId="LiveId" clId="{468A093D-A398-4142-A35F-C61BA1875281}" dt="2022-08-05T23:03:48.383" v="2" actId="47"/>
        <pc:sldMkLst>
          <pc:docMk/>
          <pc:sldMk cId="1486711215" sldId="261"/>
        </pc:sldMkLst>
      </pc:sldChg>
      <pc:sldChg chg="addSp delSp modSp new mod setBg">
        <pc:chgData name="Sarah Gothard" userId="0e53f415fda5f162" providerId="LiveId" clId="{468A093D-A398-4142-A35F-C61BA1875281}" dt="2022-08-06T00:42:27.924" v="20" actId="27614"/>
        <pc:sldMkLst>
          <pc:docMk/>
          <pc:sldMk cId="1507578313" sldId="261"/>
        </pc:sldMkLst>
        <pc:spChg chg="del">
          <ac:chgData name="Sarah Gothard" userId="0e53f415fda5f162" providerId="LiveId" clId="{468A093D-A398-4142-A35F-C61BA1875281}" dt="2022-08-06T00:42:14.526" v="17" actId="26606"/>
          <ac:spMkLst>
            <pc:docMk/>
            <pc:sldMk cId="1507578313" sldId="261"/>
            <ac:spMk id="2" creationId="{8B78462F-A4C2-4303-83EF-555C53C41264}"/>
          </ac:spMkLst>
        </pc:spChg>
        <pc:spChg chg="del">
          <ac:chgData name="Sarah Gothard" userId="0e53f415fda5f162" providerId="LiveId" clId="{468A093D-A398-4142-A35F-C61BA1875281}" dt="2022-08-06T00:42:14.526" v="17" actId="26606"/>
          <ac:spMkLst>
            <pc:docMk/>
            <pc:sldMk cId="1507578313" sldId="261"/>
            <ac:spMk id="3" creationId="{C109C92C-995A-4D25-B8B5-79DFED11A154}"/>
          </ac:spMkLst>
        </pc:spChg>
        <pc:spChg chg="mod ord">
          <ac:chgData name="Sarah Gothard" userId="0e53f415fda5f162" providerId="LiveId" clId="{468A093D-A398-4142-A35F-C61BA1875281}" dt="2022-08-06T00:42:14.526" v="17" actId="26606"/>
          <ac:spMkLst>
            <pc:docMk/>
            <pc:sldMk cId="1507578313" sldId="261"/>
            <ac:spMk id="4" creationId="{233C489F-2777-40AA-982C-DA2A12F68245}"/>
          </ac:spMkLst>
        </pc:spChg>
        <pc:spChg chg="add">
          <ac:chgData name="Sarah Gothard" userId="0e53f415fda5f162" providerId="LiveId" clId="{468A093D-A398-4142-A35F-C61BA1875281}" dt="2022-08-06T00:42:14.526" v="17" actId="26606"/>
          <ac:spMkLst>
            <pc:docMk/>
            <pc:sldMk cId="1507578313" sldId="261"/>
            <ac:spMk id="11" creationId="{32BC26D8-82FB-445E-AA49-62A77D7C1EE0}"/>
          </ac:spMkLst>
        </pc:spChg>
        <pc:spChg chg="add">
          <ac:chgData name="Sarah Gothard" userId="0e53f415fda5f162" providerId="LiveId" clId="{468A093D-A398-4142-A35F-C61BA1875281}" dt="2022-08-06T00:42:14.526" v="17" actId="26606"/>
          <ac:spMkLst>
            <pc:docMk/>
            <pc:sldMk cId="1507578313" sldId="261"/>
            <ac:spMk id="13" creationId="{CB44330D-EA18-4254-AA95-EB49948539B8}"/>
          </ac:spMkLst>
        </pc:spChg>
        <pc:picChg chg="add mod">
          <ac:chgData name="Sarah Gothard" userId="0e53f415fda5f162" providerId="LiveId" clId="{468A093D-A398-4142-A35F-C61BA1875281}" dt="2022-08-06T00:42:27.924" v="20" actId="27614"/>
          <ac:picMkLst>
            <pc:docMk/>
            <pc:sldMk cId="1507578313" sldId="261"/>
            <ac:picMk id="6" creationId="{442718AB-189F-4CCF-A83F-6CD5C671EE74}"/>
          </ac:picMkLst>
        </pc:picChg>
      </pc:sldChg>
      <pc:sldChg chg="addSp delSp modSp new mod setBg">
        <pc:chgData name="Sarah Gothard" userId="0e53f415fda5f162" providerId="LiveId" clId="{468A093D-A398-4142-A35F-C61BA1875281}" dt="2022-08-06T00:43:34.206" v="24" actId="27614"/>
        <pc:sldMkLst>
          <pc:docMk/>
          <pc:sldMk cId="1692213896" sldId="262"/>
        </pc:sldMkLst>
        <pc:spChg chg="del">
          <ac:chgData name="Sarah Gothard" userId="0e53f415fda5f162" providerId="LiveId" clId="{468A093D-A398-4142-A35F-C61BA1875281}" dt="2022-08-06T00:42:29.923" v="22" actId="26606"/>
          <ac:spMkLst>
            <pc:docMk/>
            <pc:sldMk cId="1692213896" sldId="262"/>
            <ac:spMk id="2" creationId="{1D5521ED-F876-4F7C-96A0-CCB8AB178EF5}"/>
          </ac:spMkLst>
        </pc:spChg>
        <pc:spChg chg="del">
          <ac:chgData name="Sarah Gothard" userId="0e53f415fda5f162" providerId="LiveId" clId="{468A093D-A398-4142-A35F-C61BA1875281}" dt="2022-08-06T00:42:29.923" v="22" actId="26606"/>
          <ac:spMkLst>
            <pc:docMk/>
            <pc:sldMk cId="1692213896" sldId="262"/>
            <ac:spMk id="3" creationId="{CC14D3BD-D057-4135-943A-B0A29C98B977}"/>
          </ac:spMkLst>
        </pc:spChg>
        <pc:spChg chg="mod ord">
          <ac:chgData name="Sarah Gothard" userId="0e53f415fda5f162" providerId="LiveId" clId="{468A093D-A398-4142-A35F-C61BA1875281}" dt="2022-08-06T00:42:29.923" v="22" actId="26606"/>
          <ac:spMkLst>
            <pc:docMk/>
            <pc:sldMk cId="1692213896" sldId="262"/>
            <ac:spMk id="4" creationId="{01268F4C-8122-45D2-AED2-BC891BED1E16}"/>
          </ac:spMkLst>
        </pc:spChg>
        <pc:spChg chg="add">
          <ac:chgData name="Sarah Gothard" userId="0e53f415fda5f162" providerId="LiveId" clId="{468A093D-A398-4142-A35F-C61BA1875281}" dt="2022-08-06T00:42:29.923" v="22" actId="26606"/>
          <ac:spMkLst>
            <pc:docMk/>
            <pc:sldMk cId="1692213896" sldId="262"/>
            <ac:spMk id="11" creationId="{32BC26D8-82FB-445E-AA49-62A77D7C1EE0}"/>
          </ac:spMkLst>
        </pc:spChg>
        <pc:spChg chg="add">
          <ac:chgData name="Sarah Gothard" userId="0e53f415fda5f162" providerId="LiveId" clId="{468A093D-A398-4142-A35F-C61BA1875281}" dt="2022-08-06T00:42:29.923" v="22" actId="26606"/>
          <ac:spMkLst>
            <pc:docMk/>
            <pc:sldMk cId="1692213896" sldId="262"/>
            <ac:spMk id="13" creationId="{CB44330D-EA18-4254-AA95-EB49948539B8}"/>
          </ac:spMkLst>
        </pc:spChg>
        <pc:picChg chg="add mod">
          <ac:chgData name="Sarah Gothard" userId="0e53f415fda5f162" providerId="LiveId" clId="{468A093D-A398-4142-A35F-C61BA1875281}" dt="2022-08-06T00:43:34.206" v="24" actId="27614"/>
          <ac:picMkLst>
            <pc:docMk/>
            <pc:sldMk cId="1692213896" sldId="262"/>
            <ac:picMk id="6" creationId="{83FE20F3-57B2-4913-A050-D5EC1763CE7C}"/>
          </ac:picMkLst>
        </pc:picChg>
      </pc:sldChg>
      <pc:sldChg chg="del">
        <pc:chgData name="Sarah Gothard" userId="0e53f415fda5f162" providerId="LiveId" clId="{468A093D-A398-4142-A35F-C61BA1875281}" dt="2022-08-05T23:03:48.383" v="2" actId="47"/>
        <pc:sldMkLst>
          <pc:docMk/>
          <pc:sldMk cId="1959454233" sldId="262"/>
        </pc:sldMkLst>
      </pc:sldChg>
      <pc:sldChg chg="del">
        <pc:chgData name="Sarah Gothard" userId="0e53f415fda5f162" providerId="LiveId" clId="{468A093D-A398-4142-A35F-C61BA1875281}" dt="2022-08-05T23:03:48.383" v="2" actId="47"/>
        <pc:sldMkLst>
          <pc:docMk/>
          <pc:sldMk cId="542916070" sldId="263"/>
        </pc:sldMkLst>
      </pc:sldChg>
      <pc:sldChg chg="addSp delSp modSp new mod setBg">
        <pc:chgData name="Sarah Gothard" userId="0e53f415fda5f162" providerId="LiveId" clId="{468A093D-A398-4142-A35F-C61BA1875281}" dt="2022-08-06T00:44:20.890" v="28" actId="27614"/>
        <pc:sldMkLst>
          <pc:docMk/>
          <pc:sldMk cId="3798822531" sldId="263"/>
        </pc:sldMkLst>
        <pc:spChg chg="del">
          <ac:chgData name="Sarah Gothard" userId="0e53f415fda5f162" providerId="LiveId" clId="{468A093D-A398-4142-A35F-C61BA1875281}" dt="2022-08-06T00:43:36.202" v="26" actId="26606"/>
          <ac:spMkLst>
            <pc:docMk/>
            <pc:sldMk cId="3798822531" sldId="263"/>
            <ac:spMk id="2" creationId="{F5EFA8A0-3721-442A-A815-0BE2D051A5A4}"/>
          </ac:spMkLst>
        </pc:spChg>
        <pc:spChg chg="del">
          <ac:chgData name="Sarah Gothard" userId="0e53f415fda5f162" providerId="LiveId" clId="{468A093D-A398-4142-A35F-C61BA1875281}" dt="2022-08-06T00:43:36.202" v="26" actId="26606"/>
          <ac:spMkLst>
            <pc:docMk/>
            <pc:sldMk cId="3798822531" sldId="263"/>
            <ac:spMk id="3" creationId="{ECB3D176-DEC6-4882-AF0A-79F35B0E0C4D}"/>
          </ac:spMkLst>
        </pc:spChg>
        <pc:spChg chg="mod ord">
          <ac:chgData name="Sarah Gothard" userId="0e53f415fda5f162" providerId="LiveId" clId="{468A093D-A398-4142-A35F-C61BA1875281}" dt="2022-08-06T00:43:36.202" v="26" actId="26606"/>
          <ac:spMkLst>
            <pc:docMk/>
            <pc:sldMk cId="3798822531" sldId="263"/>
            <ac:spMk id="4" creationId="{24460EAF-F23A-429E-AEEF-28F01047DBE4}"/>
          </ac:spMkLst>
        </pc:spChg>
        <pc:spChg chg="add">
          <ac:chgData name="Sarah Gothard" userId="0e53f415fda5f162" providerId="LiveId" clId="{468A093D-A398-4142-A35F-C61BA1875281}" dt="2022-08-06T00:43:36.202" v="26" actId="26606"/>
          <ac:spMkLst>
            <pc:docMk/>
            <pc:sldMk cId="3798822531" sldId="263"/>
            <ac:spMk id="11" creationId="{32BC26D8-82FB-445E-AA49-62A77D7C1EE0}"/>
          </ac:spMkLst>
        </pc:spChg>
        <pc:spChg chg="add">
          <ac:chgData name="Sarah Gothard" userId="0e53f415fda5f162" providerId="LiveId" clId="{468A093D-A398-4142-A35F-C61BA1875281}" dt="2022-08-06T00:43:36.202" v="26" actId="26606"/>
          <ac:spMkLst>
            <pc:docMk/>
            <pc:sldMk cId="3798822531" sldId="263"/>
            <ac:spMk id="13" creationId="{CB44330D-EA18-4254-AA95-EB49948539B8}"/>
          </ac:spMkLst>
        </pc:spChg>
        <pc:picChg chg="add mod">
          <ac:chgData name="Sarah Gothard" userId="0e53f415fda5f162" providerId="LiveId" clId="{468A093D-A398-4142-A35F-C61BA1875281}" dt="2022-08-06T00:44:20.890" v="28" actId="27614"/>
          <ac:picMkLst>
            <pc:docMk/>
            <pc:sldMk cId="3798822531" sldId="263"/>
            <ac:picMk id="6" creationId="{70DD0F76-7E3C-44E9-B8E2-7F6CDE42DB71}"/>
          </ac:picMkLst>
        </pc:picChg>
      </pc:sldChg>
      <pc:sldChg chg="del">
        <pc:chgData name="Sarah Gothard" userId="0e53f415fda5f162" providerId="LiveId" clId="{468A093D-A398-4142-A35F-C61BA1875281}" dt="2022-08-05T23:03:48.383" v="2" actId="47"/>
        <pc:sldMkLst>
          <pc:docMk/>
          <pc:sldMk cId="777489578" sldId="264"/>
        </pc:sldMkLst>
      </pc:sldChg>
      <pc:sldChg chg="addSp delSp modSp new mod setBg">
        <pc:chgData name="Sarah Gothard" userId="0e53f415fda5f162" providerId="LiveId" clId="{468A093D-A398-4142-A35F-C61BA1875281}" dt="2022-08-06T00:44:39.302" v="30" actId="26606"/>
        <pc:sldMkLst>
          <pc:docMk/>
          <pc:sldMk cId="3607534595" sldId="264"/>
        </pc:sldMkLst>
        <pc:spChg chg="del">
          <ac:chgData name="Sarah Gothard" userId="0e53f415fda5f162" providerId="LiveId" clId="{468A093D-A398-4142-A35F-C61BA1875281}" dt="2022-08-06T00:44:39.302" v="30" actId="26606"/>
          <ac:spMkLst>
            <pc:docMk/>
            <pc:sldMk cId="3607534595" sldId="264"/>
            <ac:spMk id="2" creationId="{FE60B635-C522-4193-BA4A-A883F1A32DBD}"/>
          </ac:spMkLst>
        </pc:spChg>
        <pc:spChg chg="del">
          <ac:chgData name="Sarah Gothard" userId="0e53f415fda5f162" providerId="LiveId" clId="{468A093D-A398-4142-A35F-C61BA1875281}" dt="2022-08-06T00:44:39.302" v="30" actId="26606"/>
          <ac:spMkLst>
            <pc:docMk/>
            <pc:sldMk cId="3607534595" sldId="264"/>
            <ac:spMk id="3" creationId="{B9A80A22-E18A-4365-8B1D-7C69B311591C}"/>
          </ac:spMkLst>
        </pc:spChg>
        <pc:spChg chg="mod ord">
          <ac:chgData name="Sarah Gothard" userId="0e53f415fda5f162" providerId="LiveId" clId="{468A093D-A398-4142-A35F-C61BA1875281}" dt="2022-08-06T00:44:39.302" v="30" actId="26606"/>
          <ac:spMkLst>
            <pc:docMk/>
            <pc:sldMk cId="3607534595" sldId="264"/>
            <ac:spMk id="4" creationId="{614212C9-5159-4389-B7FD-E9671EA169D4}"/>
          </ac:spMkLst>
        </pc:spChg>
        <pc:spChg chg="add">
          <ac:chgData name="Sarah Gothard" userId="0e53f415fda5f162" providerId="LiveId" clId="{468A093D-A398-4142-A35F-C61BA1875281}" dt="2022-08-06T00:44:39.302" v="30" actId="26606"/>
          <ac:spMkLst>
            <pc:docMk/>
            <pc:sldMk cId="3607534595" sldId="264"/>
            <ac:spMk id="11" creationId="{32BC26D8-82FB-445E-AA49-62A77D7C1EE0}"/>
          </ac:spMkLst>
        </pc:spChg>
        <pc:spChg chg="add">
          <ac:chgData name="Sarah Gothard" userId="0e53f415fda5f162" providerId="LiveId" clId="{468A093D-A398-4142-A35F-C61BA1875281}" dt="2022-08-06T00:44:39.302" v="30" actId="26606"/>
          <ac:spMkLst>
            <pc:docMk/>
            <pc:sldMk cId="3607534595" sldId="264"/>
            <ac:spMk id="13" creationId="{CB44330D-EA18-4254-AA95-EB49948539B8}"/>
          </ac:spMkLst>
        </pc:spChg>
        <pc:picChg chg="add mod">
          <ac:chgData name="Sarah Gothard" userId="0e53f415fda5f162" providerId="LiveId" clId="{468A093D-A398-4142-A35F-C61BA1875281}" dt="2022-08-06T00:44:39.302" v="30" actId="26606"/>
          <ac:picMkLst>
            <pc:docMk/>
            <pc:sldMk cId="3607534595" sldId="264"/>
            <ac:picMk id="6" creationId="{21DC2E87-7D99-47A5-BA5B-1F5872DF6CA6}"/>
          </ac:picMkLst>
        </pc:picChg>
      </pc:sldChg>
      <pc:sldChg chg="addSp delSp modSp new mod setBg">
        <pc:chgData name="Sarah Gothard" userId="0e53f415fda5f162" providerId="LiveId" clId="{468A093D-A398-4142-A35F-C61BA1875281}" dt="2022-08-06T00:45:55.447" v="36" actId="27614"/>
        <pc:sldMkLst>
          <pc:docMk/>
          <pc:sldMk cId="3124880306" sldId="265"/>
        </pc:sldMkLst>
        <pc:spChg chg="del">
          <ac:chgData name="Sarah Gothard" userId="0e53f415fda5f162" providerId="LiveId" clId="{468A093D-A398-4142-A35F-C61BA1875281}" dt="2022-08-06T00:45:39.758" v="33" actId="26606"/>
          <ac:spMkLst>
            <pc:docMk/>
            <pc:sldMk cId="3124880306" sldId="265"/>
            <ac:spMk id="2" creationId="{FA374169-00BC-44A9-AD1C-03CF981CFD3B}"/>
          </ac:spMkLst>
        </pc:spChg>
        <pc:spChg chg="del">
          <ac:chgData name="Sarah Gothard" userId="0e53f415fda5f162" providerId="LiveId" clId="{468A093D-A398-4142-A35F-C61BA1875281}" dt="2022-08-06T00:45:39.758" v="33" actId="26606"/>
          <ac:spMkLst>
            <pc:docMk/>
            <pc:sldMk cId="3124880306" sldId="265"/>
            <ac:spMk id="3" creationId="{FD66EE22-7F30-4B0B-BEFD-69C7B2818AD8}"/>
          </ac:spMkLst>
        </pc:spChg>
        <pc:spChg chg="mod ord">
          <ac:chgData name="Sarah Gothard" userId="0e53f415fda5f162" providerId="LiveId" clId="{468A093D-A398-4142-A35F-C61BA1875281}" dt="2022-08-06T00:45:39.758" v="33" actId="26606"/>
          <ac:spMkLst>
            <pc:docMk/>
            <pc:sldMk cId="3124880306" sldId="265"/>
            <ac:spMk id="4" creationId="{8C910C01-54B3-4F52-8CD2-AB5345DCE45D}"/>
          </ac:spMkLst>
        </pc:spChg>
        <pc:spChg chg="add">
          <ac:chgData name="Sarah Gothard" userId="0e53f415fda5f162" providerId="LiveId" clId="{468A093D-A398-4142-A35F-C61BA1875281}" dt="2022-08-06T00:45:39.758" v="33" actId="26606"/>
          <ac:spMkLst>
            <pc:docMk/>
            <pc:sldMk cId="3124880306" sldId="265"/>
            <ac:spMk id="11" creationId="{32BC26D8-82FB-445E-AA49-62A77D7C1EE0}"/>
          </ac:spMkLst>
        </pc:spChg>
        <pc:spChg chg="add">
          <ac:chgData name="Sarah Gothard" userId="0e53f415fda5f162" providerId="LiveId" clId="{468A093D-A398-4142-A35F-C61BA1875281}" dt="2022-08-06T00:45:39.758" v="33" actId="26606"/>
          <ac:spMkLst>
            <pc:docMk/>
            <pc:sldMk cId="3124880306" sldId="265"/>
            <ac:spMk id="13" creationId="{CB44330D-EA18-4254-AA95-EB49948539B8}"/>
          </ac:spMkLst>
        </pc:spChg>
        <pc:picChg chg="add mod">
          <ac:chgData name="Sarah Gothard" userId="0e53f415fda5f162" providerId="LiveId" clId="{468A093D-A398-4142-A35F-C61BA1875281}" dt="2022-08-06T00:45:55.447" v="36" actId="27614"/>
          <ac:picMkLst>
            <pc:docMk/>
            <pc:sldMk cId="3124880306" sldId="265"/>
            <ac:picMk id="6" creationId="{8C9AC2B7-1338-49E3-807C-D951C9D3552C}"/>
          </ac:picMkLst>
        </pc:picChg>
      </pc:sldChg>
      <pc:sldChg chg="del">
        <pc:chgData name="Sarah Gothard" userId="0e53f415fda5f162" providerId="LiveId" clId="{468A093D-A398-4142-A35F-C61BA1875281}" dt="2022-08-05T23:03:48.383" v="2" actId="47"/>
        <pc:sldMkLst>
          <pc:docMk/>
          <pc:sldMk cId="4161451775" sldId="265"/>
        </pc:sldMkLst>
      </pc:sldChg>
      <pc:sldChg chg="addSp delSp modSp new mod setBg">
        <pc:chgData name="Sarah Gothard" userId="0e53f415fda5f162" providerId="LiveId" clId="{468A093D-A398-4142-A35F-C61BA1875281}" dt="2022-08-06T00:45:57.129" v="38" actId="26606"/>
        <pc:sldMkLst>
          <pc:docMk/>
          <pc:sldMk cId="3480475621" sldId="266"/>
        </pc:sldMkLst>
        <pc:spChg chg="del">
          <ac:chgData name="Sarah Gothard" userId="0e53f415fda5f162" providerId="LiveId" clId="{468A093D-A398-4142-A35F-C61BA1875281}" dt="2022-08-06T00:45:57.129" v="38" actId="26606"/>
          <ac:spMkLst>
            <pc:docMk/>
            <pc:sldMk cId="3480475621" sldId="266"/>
            <ac:spMk id="2" creationId="{DA8DAB0F-54DC-493B-8DDE-98F324695B79}"/>
          </ac:spMkLst>
        </pc:spChg>
        <pc:spChg chg="del">
          <ac:chgData name="Sarah Gothard" userId="0e53f415fda5f162" providerId="LiveId" clId="{468A093D-A398-4142-A35F-C61BA1875281}" dt="2022-08-06T00:45:57.129" v="38" actId="26606"/>
          <ac:spMkLst>
            <pc:docMk/>
            <pc:sldMk cId="3480475621" sldId="266"/>
            <ac:spMk id="3" creationId="{B6905787-8A91-433B-912D-25228F0FE5AB}"/>
          </ac:spMkLst>
        </pc:spChg>
        <pc:spChg chg="mod ord">
          <ac:chgData name="Sarah Gothard" userId="0e53f415fda5f162" providerId="LiveId" clId="{468A093D-A398-4142-A35F-C61BA1875281}" dt="2022-08-06T00:45:57.129" v="38" actId="26606"/>
          <ac:spMkLst>
            <pc:docMk/>
            <pc:sldMk cId="3480475621" sldId="266"/>
            <ac:spMk id="4" creationId="{BDB8FCB9-0D40-4171-B884-AC60030DB06F}"/>
          </ac:spMkLst>
        </pc:spChg>
        <pc:spChg chg="add">
          <ac:chgData name="Sarah Gothard" userId="0e53f415fda5f162" providerId="LiveId" clId="{468A093D-A398-4142-A35F-C61BA1875281}" dt="2022-08-06T00:45:57.129" v="38" actId="26606"/>
          <ac:spMkLst>
            <pc:docMk/>
            <pc:sldMk cId="3480475621" sldId="266"/>
            <ac:spMk id="11" creationId="{32BC26D8-82FB-445E-AA49-62A77D7C1EE0}"/>
          </ac:spMkLst>
        </pc:spChg>
        <pc:spChg chg="add">
          <ac:chgData name="Sarah Gothard" userId="0e53f415fda5f162" providerId="LiveId" clId="{468A093D-A398-4142-A35F-C61BA1875281}" dt="2022-08-06T00:45:57.129" v="38" actId="26606"/>
          <ac:spMkLst>
            <pc:docMk/>
            <pc:sldMk cId="3480475621" sldId="266"/>
            <ac:spMk id="13" creationId="{CB44330D-EA18-4254-AA95-EB49948539B8}"/>
          </ac:spMkLst>
        </pc:spChg>
        <pc:picChg chg="add mod">
          <ac:chgData name="Sarah Gothard" userId="0e53f415fda5f162" providerId="LiveId" clId="{468A093D-A398-4142-A35F-C61BA1875281}" dt="2022-08-06T00:45:57.129" v="38" actId="26606"/>
          <ac:picMkLst>
            <pc:docMk/>
            <pc:sldMk cId="3480475621" sldId="266"/>
            <ac:picMk id="6" creationId="{35126106-D84D-487C-B7D2-EBA6A2A53232}"/>
          </ac:picMkLst>
        </pc:picChg>
      </pc:sldChg>
      <pc:sldChg chg="del">
        <pc:chgData name="Sarah Gothard" userId="0e53f415fda5f162" providerId="LiveId" clId="{468A093D-A398-4142-A35F-C61BA1875281}" dt="2022-08-05T23:03:48.383" v="2" actId="47"/>
        <pc:sldMkLst>
          <pc:docMk/>
          <pc:sldMk cId="3554595762" sldId="26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B2AB31-ECA9-476E-9084-C1D839A7A188}" type="datetimeFigureOut">
              <a:rPr lang="en-US" smtClean="0"/>
              <a:t>8/5/2022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CD9F20-DCE2-4EFB-97C4-F296DAB11CF4}" type="slidenum">
              <a:rPr lang="en-US" smtClean="0"/>
              <a:t>‹#›</a:t>
            </a:fld>
            <a:endParaRPr lang="en-US"/>
          </a:p>
        </p:txBody>
      </p:sp>
    </p:spTree>
    <p:extLst>
      <p:ext uri="{BB962C8B-B14F-4D97-AF65-F5344CB8AC3E}">
        <p14:creationId xmlns:p14="http://schemas.microsoft.com/office/powerpoint/2010/main" val="3491264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C1CD9F20-DCE2-4EFB-97C4-F296DAB11CF4}" type="slidenum">
              <a:rPr lang="en-US" smtClean="0"/>
              <a:t>1</a:t>
            </a:fld>
            <a:endParaRPr lang="en-US"/>
          </a:p>
        </p:txBody>
      </p:sp>
    </p:spTree>
    <p:extLst>
      <p:ext uri="{BB962C8B-B14F-4D97-AF65-F5344CB8AC3E}">
        <p14:creationId xmlns:p14="http://schemas.microsoft.com/office/powerpoint/2010/main" val="776445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72688-73A8-42F4-B780-B5B2515559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8CBBC8-770C-4582-8CB6-3B380914B1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57032E9-5DE3-44EC-8C22-E2E5E23F1024}"/>
              </a:ext>
            </a:extLst>
          </p:cNvPr>
          <p:cNvSpPr>
            <a:spLocks noGrp="1"/>
          </p:cNvSpPr>
          <p:nvPr>
            <p:ph type="dt" sz="half" idx="10"/>
          </p:nvPr>
        </p:nvSpPr>
        <p:spPr/>
        <p:txBody>
          <a:bodyPr/>
          <a:lstStyle/>
          <a:p>
            <a:fld id="{7A2F9C95-BDC0-41F4-9494-D714E2DF33A6}" type="datetime1">
              <a:rPr lang="en-US" smtClean="0"/>
              <a:t>8/5/2022</a:t>
            </a:fld>
            <a:endParaRPr lang="en-US"/>
          </a:p>
        </p:txBody>
      </p:sp>
      <p:sp>
        <p:nvSpPr>
          <p:cNvPr id="5" name="Footer Placeholder 4">
            <a:extLst>
              <a:ext uri="{FF2B5EF4-FFF2-40B4-BE49-F238E27FC236}">
                <a16:creationId xmlns:a16="http://schemas.microsoft.com/office/drawing/2014/main" id="{7258DDAF-3E58-43ED-B383-ACF508CD92A2}"/>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B8B0256-D167-4690-9F06-0FFC8E069397}"/>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656025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A6DC4-FA98-4F12-9E55-41A0FB996C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2ECEC9-26E9-47E4-B556-961DA4E06E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01546A-582B-40AA-8675-69D991B51589}"/>
              </a:ext>
            </a:extLst>
          </p:cNvPr>
          <p:cNvSpPr>
            <a:spLocks noGrp="1"/>
          </p:cNvSpPr>
          <p:nvPr>
            <p:ph type="dt" sz="half" idx="10"/>
          </p:nvPr>
        </p:nvSpPr>
        <p:spPr/>
        <p:txBody>
          <a:bodyPr/>
          <a:lstStyle/>
          <a:p>
            <a:fld id="{42CFF3D6-48B6-406D-B098-937B60CC0C7A}" type="datetime1">
              <a:rPr lang="en-US" smtClean="0"/>
              <a:t>8/5/2022</a:t>
            </a:fld>
            <a:endParaRPr lang="en-US"/>
          </a:p>
        </p:txBody>
      </p:sp>
      <p:sp>
        <p:nvSpPr>
          <p:cNvPr id="5" name="Footer Placeholder 4">
            <a:extLst>
              <a:ext uri="{FF2B5EF4-FFF2-40B4-BE49-F238E27FC236}">
                <a16:creationId xmlns:a16="http://schemas.microsoft.com/office/drawing/2014/main" id="{7589CB44-D9C2-46E8-B136-8F75D0E1D2B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13A0A84F-E1CF-4840-B4CE-D254AD848989}"/>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339520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D67052-882E-4C0B-873C-BB3BCC828CA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85F6BCA-EBAA-4E20-AFDB-2BA90C6329A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A3033B-8A1F-43AE-839A-E9947453D9B5}"/>
              </a:ext>
            </a:extLst>
          </p:cNvPr>
          <p:cNvSpPr>
            <a:spLocks noGrp="1"/>
          </p:cNvSpPr>
          <p:nvPr>
            <p:ph type="dt" sz="half" idx="10"/>
          </p:nvPr>
        </p:nvSpPr>
        <p:spPr/>
        <p:txBody>
          <a:bodyPr/>
          <a:lstStyle/>
          <a:p>
            <a:fld id="{FC24E854-636E-430E-BD03-0C3E6128DC62}" type="datetime1">
              <a:rPr lang="en-US" smtClean="0"/>
              <a:t>8/5/2022</a:t>
            </a:fld>
            <a:endParaRPr lang="en-US"/>
          </a:p>
        </p:txBody>
      </p:sp>
      <p:sp>
        <p:nvSpPr>
          <p:cNvPr id="5" name="Footer Placeholder 4">
            <a:extLst>
              <a:ext uri="{FF2B5EF4-FFF2-40B4-BE49-F238E27FC236}">
                <a16:creationId xmlns:a16="http://schemas.microsoft.com/office/drawing/2014/main" id="{2ABE4853-0E7F-45BA-A43F-1E94D6688AF6}"/>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F3AE93A-4ABF-4773-9E25-ED59E1566D9F}"/>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934475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66579-AB8E-42FA-9548-B9C404A272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FB5E70-198F-46EB-AAE8-4F7621C98E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362B17-2091-409F-A266-9703453B7FD5}"/>
              </a:ext>
            </a:extLst>
          </p:cNvPr>
          <p:cNvSpPr>
            <a:spLocks noGrp="1"/>
          </p:cNvSpPr>
          <p:nvPr>
            <p:ph type="dt" sz="half" idx="10"/>
          </p:nvPr>
        </p:nvSpPr>
        <p:spPr/>
        <p:txBody>
          <a:bodyPr/>
          <a:lstStyle/>
          <a:p>
            <a:fld id="{093D2686-E1ED-4793-B28C-0C15F287CE0B}" type="datetime1">
              <a:rPr lang="en-US" smtClean="0"/>
              <a:t>8/5/2022</a:t>
            </a:fld>
            <a:endParaRPr lang="en-US"/>
          </a:p>
        </p:txBody>
      </p:sp>
      <p:sp>
        <p:nvSpPr>
          <p:cNvPr id="5" name="Footer Placeholder 4">
            <a:extLst>
              <a:ext uri="{FF2B5EF4-FFF2-40B4-BE49-F238E27FC236}">
                <a16:creationId xmlns:a16="http://schemas.microsoft.com/office/drawing/2014/main" id="{58A172A8-E791-4B28-AD02-95E1ABDB23C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1B502B4-AA2E-4886-9237-A48F8BB7814B}"/>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3393980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6B1D4-4712-4855-9C84-8EDBA07D40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F2DE7A2-660A-4086-AE79-07FD9FF051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557FD1-E60B-4231-A283-866C0A8F75F1}"/>
              </a:ext>
            </a:extLst>
          </p:cNvPr>
          <p:cNvSpPr>
            <a:spLocks noGrp="1"/>
          </p:cNvSpPr>
          <p:nvPr>
            <p:ph type="dt" sz="half" idx="10"/>
          </p:nvPr>
        </p:nvSpPr>
        <p:spPr/>
        <p:txBody>
          <a:bodyPr/>
          <a:lstStyle/>
          <a:p>
            <a:fld id="{6E2EFBDD-FCBC-4BFC-AABF-E282FBB96CC3}" type="datetime1">
              <a:rPr lang="en-US" smtClean="0"/>
              <a:t>8/5/2022</a:t>
            </a:fld>
            <a:endParaRPr lang="en-US"/>
          </a:p>
        </p:txBody>
      </p:sp>
      <p:sp>
        <p:nvSpPr>
          <p:cNvPr id="5" name="Footer Placeholder 4">
            <a:extLst>
              <a:ext uri="{FF2B5EF4-FFF2-40B4-BE49-F238E27FC236}">
                <a16:creationId xmlns:a16="http://schemas.microsoft.com/office/drawing/2014/main" id="{07F471E7-2967-450B-BEFB-74AA40889CBE}"/>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7353AFCE-53FE-4139-86F7-FE815E195B0E}"/>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6189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77216-F213-4D71-B3E5-240DB61FF6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9B52A3-BA19-4204-8540-5E9E55941E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76B71A2-50DA-4D11-BA7D-CCD13F6B17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59C911-C4AD-423E-AD72-DFA336E0D249}"/>
              </a:ext>
            </a:extLst>
          </p:cNvPr>
          <p:cNvSpPr>
            <a:spLocks noGrp="1"/>
          </p:cNvSpPr>
          <p:nvPr>
            <p:ph type="dt" sz="half" idx="10"/>
          </p:nvPr>
        </p:nvSpPr>
        <p:spPr/>
        <p:txBody>
          <a:bodyPr/>
          <a:lstStyle/>
          <a:p>
            <a:fld id="{F7072642-8E14-456F-83A7-7A36C635103A}" type="datetime1">
              <a:rPr lang="en-US" smtClean="0"/>
              <a:t>8/5/2022</a:t>
            </a:fld>
            <a:endParaRPr lang="en-US"/>
          </a:p>
        </p:txBody>
      </p:sp>
      <p:sp>
        <p:nvSpPr>
          <p:cNvPr id="6" name="Footer Placeholder 5">
            <a:extLst>
              <a:ext uri="{FF2B5EF4-FFF2-40B4-BE49-F238E27FC236}">
                <a16:creationId xmlns:a16="http://schemas.microsoft.com/office/drawing/2014/main" id="{FA511497-C589-4867-B387-E59BF30F494C}"/>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E84FDB6B-ED8B-4482-8C91-73299C06F7AE}"/>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422429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86E75-9713-4650-90C9-968F901462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F56A38B-7012-4CB7-92A9-AB509EAEF0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955470-6174-4C0C-9FE2-E13403430C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B4EED4B-AD74-4E2E-946B-053BC36E02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AE799E-C1CB-4FA3-A09E-4859C77D05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A12FA2-486C-4D61-AE06-17AC5F4DAA55}"/>
              </a:ext>
            </a:extLst>
          </p:cNvPr>
          <p:cNvSpPr>
            <a:spLocks noGrp="1"/>
          </p:cNvSpPr>
          <p:nvPr>
            <p:ph type="dt" sz="half" idx="10"/>
          </p:nvPr>
        </p:nvSpPr>
        <p:spPr/>
        <p:txBody>
          <a:bodyPr/>
          <a:lstStyle/>
          <a:p>
            <a:fld id="{283F90D7-A2BA-42F7-802A-736DC2EF8DFD}" type="datetime1">
              <a:rPr lang="en-US" smtClean="0"/>
              <a:t>8/5/2022</a:t>
            </a:fld>
            <a:endParaRPr lang="en-US"/>
          </a:p>
        </p:txBody>
      </p:sp>
      <p:sp>
        <p:nvSpPr>
          <p:cNvPr id="8" name="Footer Placeholder 7">
            <a:extLst>
              <a:ext uri="{FF2B5EF4-FFF2-40B4-BE49-F238E27FC236}">
                <a16:creationId xmlns:a16="http://schemas.microsoft.com/office/drawing/2014/main" id="{EEDEF64F-35B1-47F8-B1DD-8BCBD46D0E4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C82DF3D9-9D7A-464D-9284-D08855D84C28}"/>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890419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FDC14-EC40-4A2C-984B-B426E71CD85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C9BCA67-D1BA-4CFA-B29B-1E7BAC0E90D5}"/>
              </a:ext>
            </a:extLst>
          </p:cNvPr>
          <p:cNvSpPr>
            <a:spLocks noGrp="1"/>
          </p:cNvSpPr>
          <p:nvPr>
            <p:ph type="dt" sz="half" idx="10"/>
          </p:nvPr>
        </p:nvSpPr>
        <p:spPr/>
        <p:txBody>
          <a:bodyPr/>
          <a:lstStyle/>
          <a:p>
            <a:fld id="{3457FDC0-AC4A-4103-AFEC-2BB4FE36D25E}" type="datetime1">
              <a:rPr lang="en-US" smtClean="0"/>
              <a:t>8/5/2022</a:t>
            </a:fld>
            <a:endParaRPr lang="en-US"/>
          </a:p>
        </p:txBody>
      </p:sp>
      <p:sp>
        <p:nvSpPr>
          <p:cNvPr id="4" name="Footer Placeholder 3">
            <a:extLst>
              <a:ext uri="{FF2B5EF4-FFF2-40B4-BE49-F238E27FC236}">
                <a16:creationId xmlns:a16="http://schemas.microsoft.com/office/drawing/2014/main" id="{D012D013-C521-41B8-B0AA-04F30E5C6B54}"/>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FB8B1E2A-9123-469F-ABE1-09C3B623AB1B}"/>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1362107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EA6A9C-0EF6-47E4-BD10-7F7E5D989AAD}"/>
              </a:ext>
            </a:extLst>
          </p:cNvPr>
          <p:cNvSpPr>
            <a:spLocks noGrp="1"/>
          </p:cNvSpPr>
          <p:nvPr>
            <p:ph type="dt" sz="half" idx="10"/>
          </p:nvPr>
        </p:nvSpPr>
        <p:spPr/>
        <p:txBody>
          <a:bodyPr/>
          <a:lstStyle/>
          <a:p>
            <a:fld id="{C80406F6-C7F1-4FF6-A3B3-DF72A8CE2D08}" type="datetime1">
              <a:rPr lang="en-US" smtClean="0"/>
              <a:t>8/5/2022</a:t>
            </a:fld>
            <a:endParaRPr lang="en-US"/>
          </a:p>
        </p:txBody>
      </p:sp>
      <p:sp>
        <p:nvSpPr>
          <p:cNvPr id="3" name="Footer Placeholder 2">
            <a:extLst>
              <a:ext uri="{FF2B5EF4-FFF2-40B4-BE49-F238E27FC236}">
                <a16:creationId xmlns:a16="http://schemas.microsoft.com/office/drawing/2014/main" id="{AE679C97-7B60-426F-AA19-BF9AC82411BC}"/>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D9664171-4F37-42F3-89C6-12BCAFEC9310}"/>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422707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2FBD6-BD0E-4F39-99F2-97AB80E920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47B67DF-D2A3-476C-8E54-5A7FFD165B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B9C829-E6AC-4B08-886A-3E6FB1B21F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20846B-98E4-43F6-880D-53FB67F543D9}"/>
              </a:ext>
            </a:extLst>
          </p:cNvPr>
          <p:cNvSpPr>
            <a:spLocks noGrp="1"/>
          </p:cNvSpPr>
          <p:nvPr>
            <p:ph type="dt" sz="half" idx="10"/>
          </p:nvPr>
        </p:nvSpPr>
        <p:spPr/>
        <p:txBody>
          <a:bodyPr/>
          <a:lstStyle/>
          <a:p>
            <a:fld id="{703CE4EA-F5C1-4BC6-849F-5B8A9EE67DD7}" type="datetime1">
              <a:rPr lang="en-US" smtClean="0"/>
              <a:t>8/5/2022</a:t>
            </a:fld>
            <a:endParaRPr lang="en-US"/>
          </a:p>
        </p:txBody>
      </p:sp>
      <p:sp>
        <p:nvSpPr>
          <p:cNvPr id="6" name="Footer Placeholder 5">
            <a:extLst>
              <a:ext uri="{FF2B5EF4-FFF2-40B4-BE49-F238E27FC236}">
                <a16:creationId xmlns:a16="http://schemas.microsoft.com/office/drawing/2014/main" id="{C71EC276-FB68-4036-B2D7-279E2B548982}"/>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03E145F-57F3-44AC-99A1-8518AE982CE8}"/>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352635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3463D-3B79-4F8D-8A0E-514783865A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252538-96B0-4C9A-A065-C1BFD7045D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96F4A6C-6D77-4377-AAAE-F3EC9E43BA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B069AF-3571-4FFE-BE12-1DE6C9E5C218}"/>
              </a:ext>
            </a:extLst>
          </p:cNvPr>
          <p:cNvSpPr>
            <a:spLocks noGrp="1"/>
          </p:cNvSpPr>
          <p:nvPr>
            <p:ph type="dt" sz="half" idx="10"/>
          </p:nvPr>
        </p:nvSpPr>
        <p:spPr/>
        <p:txBody>
          <a:bodyPr/>
          <a:lstStyle/>
          <a:p>
            <a:fld id="{98BB5B11-6D0F-4235-BE95-8CCB23DA5C87}" type="datetime1">
              <a:rPr lang="en-US" smtClean="0"/>
              <a:t>8/5/2022</a:t>
            </a:fld>
            <a:endParaRPr lang="en-US"/>
          </a:p>
        </p:txBody>
      </p:sp>
      <p:sp>
        <p:nvSpPr>
          <p:cNvPr id="6" name="Footer Placeholder 5">
            <a:extLst>
              <a:ext uri="{FF2B5EF4-FFF2-40B4-BE49-F238E27FC236}">
                <a16:creationId xmlns:a16="http://schemas.microsoft.com/office/drawing/2014/main" id="{817D79BC-00FC-4483-82FD-18D26D2DA003}"/>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FBBDDFD1-A413-4AFB-9E01-AD4FF10A7B04}"/>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854943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BC2A3F-35FB-4870-8CB1-16C87E823F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2286AD-AA57-401F-A3BD-86517E595A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F982B5-01C6-4DC5-9A44-AE6476D674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BEDF57-FF8A-4DAD-BFF1-72376D88CCB7}" type="datetime1">
              <a:rPr lang="en-US" smtClean="0"/>
              <a:t>8/5/2022</a:t>
            </a:fld>
            <a:endParaRPr lang="en-US"/>
          </a:p>
        </p:txBody>
      </p:sp>
      <p:sp>
        <p:nvSpPr>
          <p:cNvPr id="5" name="Footer Placeholder 4">
            <a:extLst>
              <a:ext uri="{FF2B5EF4-FFF2-40B4-BE49-F238E27FC236}">
                <a16:creationId xmlns:a16="http://schemas.microsoft.com/office/drawing/2014/main" id="{41953162-4FA0-4722-AEEF-9DE4E27373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DAF8BC05-CFCD-4743-9F83-305578D912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E62E2-4C62-426E-983E-E3DF9DAB0D44}" type="slidenum">
              <a:rPr lang="en-US" smtClean="0"/>
              <a:t>‹#›</a:t>
            </a:fld>
            <a:endParaRPr lang="en-US"/>
          </a:p>
        </p:txBody>
      </p:sp>
    </p:spTree>
    <p:extLst>
      <p:ext uri="{BB962C8B-B14F-4D97-AF65-F5344CB8AC3E}">
        <p14:creationId xmlns:p14="http://schemas.microsoft.com/office/powerpoint/2010/main" val="1642290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 name="Rectangle 6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A387B197-E249-4529-BA21-498F69393EC7}"/>
              </a:ext>
            </a:extLst>
          </p:cNvPr>
          <p:cNvPicPr>
            <a:picLocks noChangeAspect="1"/>
          </p:cNvPicPr>
          <p:nvPr/>
        </p:nvPicPr>
        <p:blipFill>
          <a:blip r:embed="rId3"/>
          <a:stretch>
            <a:fillRect/>
          </a:stretch>
        </p:blipFill>
        <p:spPr>
          <a:xfrm>
            <a:off x="643467" y="2611120"/>
            <a:ext cx="10905066" cy="1635760"/>
          </a:xfrm>
          <a:prstGeom prst="rect">
            <a:avLst/>
          </a:prstGeom>
        </p:spPr>
      </p:pic>
      <p:sp>
        <p:nvSpPr>
          <p:cNvPr id="5" name="Footer Placeholder 4">
            <a:extLst>
              <a:ext uri="{FF2B5EF4-FFF2-40B4-BE49-F238E27FC236}">
                <a16:creationId xmlns:a16="http://schemas.microsoft.com/office/drawing/2014/main" id="{3EFA0E5A-5805-4880-B545-05931A47CB8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161162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6" descr="Shape&#10;&#10;Description automatically generated with medium confidence">
            <a:extLst>
              <a:ext uri="{FF2B5EF4-FFF2-40B4-BE49-F238E27FC236}">
                <a16:creationId xmlns:a16="http://schemas.microsoft.com/office/drawing/2014/main" id="{5CDD026D-59EA-434E-A094-951A9DBE4D02}"/>
              </a:ext>
            </a:extLst>
          </p:cNvPr>
          <p:cNvPicPr>
            <a:picLocks noGrp="1" noChangeAspect="1"/>
          </p:cNvPicPr>
          <p:nvPr>
            <p:ph idx="1"/>
          </p:nvPr>
        </p:nvPicPr>
        <p:blipFill>
          <a:blip r:embed="rId2"/>
          <a:stretch>
            <a:fillRect/>
          </a:stretch>
        </p:blipFill>
        <p:spPr>
          <a:xfrm>
            <a:off x="864951" y="643467"/>
            <a:ext cx="10462097" cy="5571066"/>
          </a:xfrm>
          <a:prstGeom prst="rect">
            <a:avLst/>
          </a:prstGeom>
        </p:spPr>
      </p:pic>
      <p:sp>
        <p:nvSpPr>
          <p:cNvPr id="4" name="Footer Placeholder 3">
            <a:extLst>
              <a:ext uri="{FF2B5EF4-FFF2-40B4-BE49-F238E27FC236}">
                <a16:creationId xmlns:a16="http://schemas.microsoft.com/office/drawing/2014/main" id="{359C7606-B22F-44FB-AB38-1F3916DB618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319273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9175280E-BE28-4C84-BC38-20AD444D3991}"/>
              </a:ext>
            </a:extLst>
          </p:cNvPr>
          <p:cNvPicPr>
            <a:picLocks noGrp="1" noChangeAspect="1"/>
          </p:cNvPicPr>
          <p:nvPr>
            <p:ph idx="1"/>
          </p:nvPr>
        </p:nvPicPr>
        <p:blipFill>
          <a:blip r:embed="rId2"/>
          <a:stretch>
            <a:fillRect/>
          </a:stretch>
        </p:blipFill>
        <p:spPr>
          <a:xfrm>
            <a:off x="643467" y="1670559"/>
            <a:ext cx="10905066" cy="3516882"/>
          </a:xfrm>
          <a:prstGeom prst="rect">
            <a:avLst/>
          </a:prstGeom>
        </p:spPr>
      </p:pic>
      <p:sp>
        <p:nvSpPr>
          <p:cNvPr id="4" name="Footer Placeholder 3">
            <a:extLst>
              <a:ext uri="{FF2B5EF4-FFF2-40B4-BE49-F238E27FC236}">
                <a16:creationId xmlns:a16="http://schemas.microsoft.com/office/drawing/2014/main" id="{8FCB2C40-67B0-472A-AAA3-6BDE81720D3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821089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442718AB-189F-4CCF-A83F-6CD5C671EE74}"/>
              </a:ext>
            </a:extLst>
          </p:cNvPr>
          <p:cNvPicPr>
            <a:picLocks noGrp="1" noChangeAspect="1"/>
          </p:cNvPicPr>
          <p:nvPr>
            <p:ph idx="1"/>
          </p:nvPr>
        </p:nvPicPr>
        <p:blipFill>
          <a:blip r:embed="rId2"/>
          <a:stretch>
            <a:fillRect/>
          </a:stretch>
        </p:blipFill>
        <p:spPr>
          <a:xfrm>
            <a:off x="815370" y="643467"/>
            <a:ext cx="10561260" cy="5571066"/>
          </a:xfrm>
          <a:prstGeom prst="rect">
            <a:avLst/>
          </a:prstGeom>
        </p:spPr>
      </p:pic>
      <p:sp>
        <p:nvSpPr>
          <p:cNvPr id="4" name="Footer Placeholder 3">
            <a:extLst>
              <a:ext uri="{FF2B5EF4-FFF2-40B4-BE49-F238E27FC236}">
                <a16:creationId xmlns:a16="http://schemas.microsoft.com/office/drawing/2014/main" id="{233C489F-2777-40AA-982C-DA2A12F6824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507578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83FE20F3-57B2-4913-A050-D5EC1763CE7C}"/>
              </a:ext>
            </a:extLst>
          </p:cNvPr>
          <p:cNvPicPr>
            <a:picLocks noGrp="1" noChangeAspect="1"/>
          </p:cNvPicPr>
          <p:nvPr>
            <p:ph idx="1"/>
          </p:nvPr>
        </p:nvPicPr>
        <p:blipFill>
          <a:blip r:embed="rId2"/>
          <a:stretch>
            <a:fillRect/>
          </a:stretch>
        </p:blipFill>
        <p:spPr>
          <a:xfrm>
            <a:off x="643467" y="1684190"/>
            <a:ext cx="10905066" cy="3489620"/>
          </a:xfrm>
          <a:prstGeom prst="rect">
            <a:avLst/>
          </a:prstGeom>
        </p:spPr>
      </p:pic>
      <p:sp>
        <p:nvSpPr>
          <p:cNvPr id="4" name="Footer Placeholder 3">
            <a:extLst>
              <a:ext uri="{FF2B5EF4-FFF2-40B4-BE49-F238E27FC236}">
                <a16:creationId xmlns:a16="http://schemas.microsoft.com/office/drawing/2014/main" id="{01268F4C-8122-45D2-AED2-BC891BED1E1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692213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70DD0F76-7E3C-44E9-B8E2-7F6CDE42DB71}"/>
              </a:ext>
            </a:extLst>
          </p:cNvPr>
          <p:cNvPicPr>
            <a:picLocks noGrp="1" noChangeAspect="1"/>
          </p:cNvPicPr>
          <p:nvPr>
            <p:ph idx="1"/>
          </p:nvPr>
        </p:nvPicPr>
        <p:blipFill>
          <a:blip r:embed="rId2"/>
          <a:stretch>
            <a:fillRect/>
          </a:stretch>
        </p:blipFill>
        <p:spPr>
          <a:xfrm>
            <a:off x="864951" y="643467"/>
            <a:ext cx="10462097" cy="5571066"/>
          </a:xfrm>
          <a:prstGeom prst="rect">
            <a:avLst/>
          </a:prstGeom>
        </p:spPr>
      </p:pic>
      <p:sp>
        <p:nvSpPr>
          <p:cNvPr id="4" name="Footer Placeholder 3">
            <a:extLst>
              <a:ext uri="{FF2B5EF4-FFF2-40B4-BE49-F238E27FC236}">
                <a16:creationId xmlns:a16="http://schemas.microsoft.com/office/drawing/2014/main" id="{24460EAF-F23A-429E-AEEF-28F01047DBE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798822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21DC2E87-7D99-47A5-BA5B-1F5872DF6CA6}"/>
              </a:ext>
            </a:extLst>
          </p:cNvPr>
          <p:cNvPicPr>
            <a:picLocks noGrp="1" noChangeAspect="1"/>
          </p:cNvPicPr>
          <p:nvPr>
            <p:ph idx="1"/>
          </p:nvPr>
        </p:nvPicPr>
        <p:blipFill>
          <a:blip r:embed="rId2"/>
          <a:stretch>
            <a:fillRect/>
          </a:stretch>
        </p:blipFill>
        <p:spPr>
          <a:xfrm>
            <a:off x="643467" y="1847766"/>
            <a:ext cx="10905066" cy="3162468"/>
          </a:xfrm>
          <a:prstGeom prst="rect">
            <a:avLst/>
          </a:prstGeom>
        </p:spPr>
      </p:pic>
      <p:sp>
        <p:nvSpPr>
          <p:cNvPr id="4" name="Footer Placeholder 3">
            <a:extLst>
              <a:ext uri="{FF2B5EF4-FFF2-40B4-BE49-F238E27FC236}">
                <a16:creationId xmlns:a16="http://schemas.microsoft.com/office/drawing/2014/main" id="{614212C9-5159-4389-B7FD-E9671EA169D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607534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8C9AC2B7-1338-49E3-807C-D951C9D3552C}"/>
              </a:ext>
            </a:extLst>
          </p:cNvPr>
          <p:cNvPicPr>
            <a:picLocks noGrp="1" noChangeAspect="1"/>
          </p:cNvPicPr>
          <p:nvPr>
            <p:ph idx="1"/>
          </p:nvPr>
        </p:nvPicPr>
        <p:blipFill>
          <a:blip r:embed="rId2"/>
          <a:stretch>
            <a:fillRect/>
          </a:stretch>
        </p:blipFill>
        <p:spPr>
          <a:xfrm>
            <a:off x="889397" y="643467"/>
            <a:ext cx="10413205" cy="5571066"/>
          </a:xfrm>
          <a:prstGeom prst="rect">
            <a:avLst/>
          </a:prstGeom>
        </p:spPr>
      </p:pic>
      <p:sp>
        <p:nvSpPr>
          <p:cNvPr id="4" name="Footer Placeholder 3">
            <a:extLst>
              <a:ext uri="{FF2B5EF4-FFF2-40B4-BE49-F238E27FC236}">
                <a16:creationId xmlns:a16="http://schemas.microsoft.com/office/drawing/2014/main" id="{8C910C01-54B3-4F52-8CD2-AB5345DCE45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124880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35126106-D84D-487C-B7D2-EBA6A2A53232}"/>
              </a:ext>
            </a:extLst>
          </p:cNvPr>
          <p:cNvPicPr>
            <a:picLocks noGrp="1" noChangeAspect="1"/>
          </p:cNvPicPr>
          <p:nvPr>
            <p:ph idx="1"/>
          </p:nvPr>
        </p:nvPicPr>
        <p:blipFill>
          <a:blip r:embed="rId2"/>
          <a:stretch>
            <a:fillRect/>
          </a:stretch>
        </p:blipFill>
        <p:spPr>
          <a:xfrm>
            <a:off x="643467" y="1888660"/>
            <a:ext cx="10905066" cy="3080680"/>
          </a:xfrm>
          <a:prstGeom prst="rect">
            <a:avLst/>
          </a:prstGeom>
        </p:spPr>
      </p:pic>
      <p:sp>
        <p:nvSpPr>
          <p:cNvPr id="4" name="Footer Placeholder 3">
            <a:extLst>
              <a:ext uri="{FF2B5EF4-FFF2-40B4-BE49-F238E27FC236}">
                <a16:creationId xmlns:a16="http://schemas.microsoft.com/office/drawing/2014/main" id="{BDB8FCB9-0D40-4171-B884-AC60030DB06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4804756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858</TotalTime>
  <Words>61</Words>
  <Application>Microsoft Office PowerPoint</Application>
  <PresentationFormat>Widescreen</PresentationFormat>
  <Paragraphs>11</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9</cp:revision>
  <dcterms:created xsi:type="dcterms:W3CDTF">2022-06-19T13:22:34Z</dcterms:created>
  <dcterms:modified xsi:type="dcterms:W3CDTF">2022-08-06T00:46:05Z</dcterms:modified>
</cp:coreProperties>
</file>