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9"/>
  </p:notesMasterIdLst>
  <p:handoutMasterIdLst>
    <p:handoutMasterId r:id="rId20"/>
  </p:handoutMasterIdLst>
  <p:sldIdLst>
    <p:sldId id="256" r:id="rId2"/>
    <p:sldId id="269" r:id="rId3"/>
    <p:sldId id="270" r:id="rId4"/>
    <p:sldId id="271" r:id="rId5"/>
    <p:sldId id="274" r:id="rId6"/>
    <p:sldId id="272" r:id="rId7"/>
    <p:sldId id="273" r:id="rId8"/>
    <p:sldId id="287" r:id="rId9"/>
    <p:sldId id="288" r:id="rId10"/>
    <p:sldId id="275" r:id="rId11"/>
    <p:sldId id="282" r:id="rId12"/>
    <p:sldId id="276" r:id="rId13"/>
    <p:sldId id="277" r:id="rId14"/>
    <p:sldId id="283" r:id="rId15"/>
    <p:sldId id="284" r:id="rId16"/>
    <p:sldId id="278" r:id="rId17"/>
    <p:sldId id="27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9" autoAdjust="0"/>
    <p:restoredTop sz="91160" autoAdjust="0"/>
  </p:normalViewPr>
  <p:slideViewPr>
    <p:cSldViewPr snapToGrid="0" showGuides="1">
      <p:cViewPr>
        <p:scale>
          <a:sx n="50" d="100"/>
          <a:sy n="50" d="100"/>
        </p:scale>
        <p:origin x="1304" y="420"/>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3/29/2025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3/29/2025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253262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4A0119-C811-414C-B351-F58874BF7E16}" type="datetime1">
              <a:rPr lang="en-US" smtClean="0"/>
              <a:t>3/29/2025</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3591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F807AB-3E76-4C73-9D54-270D413395FB}" type="datetime1">
              <a:rPr lang="en-US" smtClean="0"/>
              <a:t>3/29/2025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82962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6898AA-5213-4EBB-9334-70C5EAF94D5A}" type="datetime1">
              <a:rPr lang="en-US" smtClean="0"/>
              <a:t>3/29/2025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04262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F5845B-3660-429B-9885-92F86B23F0A0}" type="datetime1">
              <a:rPr lang="en-US" smtClean="0"/>
              <a:t>3/29/2025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65035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CABF51-39E9-4844-BAC6-D684C44BBE9E}" type="datetime1">
              <a:rPr lang="en-US" smtClean="0"/>
              <a:t>3/29/2025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06942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0E4487-FFB7-4C86-BB79-171C3163F635}" type="datetime1">
              <a:rPr lang="en-US" smtClean="0"/>
              <a:t>3/29/2025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8681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FBF2DF-5492-40BB-9FC3-7CB89E46B56F}" type="datetime1">
              <a:rPr lang="en-US" smtClean="0"/>
              <a:t>3/29/2025</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59792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33941C-EBD6-4B42-B7BF-973A4833B998}" type="datetime1">
              <a:rPr lang="en-US" smtClean="0"/>
              <a:t>3/29/2025</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56470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7DB35-672F-4188-9311-E5E3E18F0BC7}" type="datetime1">
              <a:rPr lang="en-US" smtClean="0"/>
              <a:t>3/29/2025</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4118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35C6FA-0364-40EA-ADF7-6AC8A8B1D3F3}" type="datetime1">
              <a:rPr lang="en-US" smtClean="0"/>
              <a:t>3/29/2025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1447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723E9E-7498-4F28-9FA1-01DDD7D06BD6}" type="datetime1">
              <a:rPr lang="en-US" smtClean="0"/>
              <a:t>3/29/2025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28929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8121A-F697-452F-BB8D-94C75886E8B9}" type="datetime1">
              <a:rPr lang="en-US" smtClean="0"/>
              <a:t>3/29/2025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0470855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6DE6201-E92E-2D42-85B9-6674A37C60F7}"/>
              </a:ext>
            </a:extLst>
          </p:cNvPr>
          <p:cNvPicPr>
            <a:picLocks noChangeAspect="1"/>
          </p:cNvPicPr>
          <p:nvPr/>
        </p:nvPicPr>
        <p:blipFill>
          <a:blip r:embed="rId3"/>
          <a:stretch>
            <a:fillRect/>
          </a:stretch>
        </p:blipFill>
        <p:spPr>
          <a:xfrm>
            <a:off x="643467" y="2611120"/>
            <a:ext cx="10905066" cy="1635760"/>
          </a:xfrm>
          <a:prstGeom prst="rect">
            <a:avLst/>
          </a:prstGeom>
        </p:spPr>
      </p:pic>
      <p:sp>
        <p:nvSpPr>
          <p:cNvPr id="4" name="Footer Placeholder 3">
            <a:extLst>
              <a:ext uri="{FF2B5EF4-FFF2-40B4-BE49-F238E27FC236}">
                <a16:creationId xmlns:a16="http://schemas.microsoft.com/office/drawing/2014/main" id="{FD60A99A-3D3E-41F4-8FB2-F58BC94B156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91043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29722-D0C9-92AA-45D9-500666F91994}"/>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A42F85-D639-FCA7-E4FF-47BC26ACEDF5}"/>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E0D255F1-7243-0ABC-8041-991F7CE7AB91}"/>
              </a:ext>
            </a:extLst>
          </p:cNvPr>
          <p:cNvPicPr>
            <a:picLocks noChangeAspect="1"/>
          </p:cNvPicPr>
          <p:nvPr/>
        </p:nvPicPr>
        <p:blipFill>
          <a:blip r:embed="rId2"/>
          <a:stretch>
            <a:fillRect/>
          </a:stretch>
        </p:blipFill>
        <p:spPr>
          <a:xfrm>
            <a:off x="0" y="124760"/>
            <a:ext cx="12192000" cy="6608480"/>
          </a:xfrm>
          <a:prstGeom prst="rect">
            <a:avLst/>
          </a:prstGeom>
        </p:spPr>
      </p:pic>
    </p:spTree>
    <p:extLst>
      <p:ext uri="{BB962C8B-B14F-4D97-AF65-F5344CB8AC3E}">
        <p14:creationId xmlns:p14="http://schemas.microsoft.com/office/powerpoint/2010/main" val="1259363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6B991-E25C-82D5-8643-D0BC94AECEEE}"/>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D77E96EE-57F7-5D1E-7478-CDFBAFE32EB0}"/>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2C6B3D20-59A7-2677-4362-3DFFC9A10229}"/>
              </a:ext>
            </a:extLst>
          </p:cNvPr>
          <p:cNvPicPr>
            <a:picLocks noChangeAspect="1"/>
          </p:cNvPicPr>
          <p:nvPr/>
        </p:nvPicPr>
        <p:blipFill>
          <a:blip r:embed="rId2"/>
          <a:stretch>
            <a:fillRect/>
          </a:stretch>
        </p:blipFill>
        <p:spPr>
          <a:xfrm>
            <a:off x="0" y="53084"/>
            <a:ext cx="12192000" cy="6751831"/>
          </a:xfrm>
          <a:prstGeom prst="rect">
            <a:avLst/>
          </a:prstGeom>
        </p:spPr>
      </p:pic>
    </p:spTree>
    <p:extLst>
      <p:ext uri="{BB962C8B-B14F-4D97-AF65-F5344CB8AC3E}">
        <p14:creationId xmlns:p14="http://schemas.microsoft.com/office/powerpoint/2010/main" val="3227785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27722-522C-74ED-6FA6-F96BEDEF6AD0}"/>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5D1D2C-538C-F173-45D6-76A0F56F10A7}"/>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DB6E9406-D8A2-C015-EBDC-5DB9392B647B}"/>
              </a:ext>
            </a:extLst>
          </p:cNvPr>
          <p:cNvPicPr>
            <a:picLocks noChangeAspect="1"/>
          </p:cNvPicPr>
          <p:nvPr/>
        </p:nvPicPr>
        <p:blipFill>
          <a:blip r:embed="rId2"/>
          <a:stretch>
            <a:fillRect/>
          </a:stretch>
        </p:blipFill>
        <p:spPr>
          <a:xfrm>
            <a:off x="0" y="311116"/>
            <a:ext cx="12192000" cy="6235768"/>
          </a:xfrm>
          <a:prstGeom prst="rect">
            <a:avLst/>
          </a:prstGeom>
        </p:spPr>
      </p:pic>
    </p:spTree>
    <p:extLst>
      <p:ext uri="{BB962C8B-B14F-4D97-AF65-F5344CB8AC3E}">
        <p14:creationId xmlns:p14="http://schemas.microsoft.com/office/powerpoint/2010/main" val="3633752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B3377-92FB-0C6A-8CCB-BF20BF4C9B77}"/>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9484B724-0A0F-3F81-0458-4EDFEE152E8C}"/>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1DA0DBD7-848C-9F1C-1BCC-B1A6FB3153BA}"/>
              </a:ext>
            </a:extLst>
          </p:cNvPr>
          <p:cNvPicPr>
            <a:picLocks noChangeAspect="1"/>
          </p:cNvPicPr>
          <p:nvPr/>
        </p:nvPicPr>
        <p:blipFill>
          <a:blip r:embed="rId2"/>
          <a:stretch>
            <a:fillRect/>
          </a:stretch>
        </p:blipFill>
        <p:spPr>
          <a:xfrm>
            <a:off x="0" y="103257"/>
            <a:ext cx="12192000" cy="6651485"/>
          </a:xfrm>
          <a:prstGeom prst="rect">
            <a:avLst/>
          </a:prstGeom>
        </p:spPr>
      </p:pic>
    </p:spTree>
    <p:extLst>
      <p:ext uri="{BB962C8B-B14F-4D97-AF65-F5344CB8AC3E}">
        <p14:creationId xmlns:p14="http://schemas.microsoft.com/office/powerpoint/2010/main" val="2080984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32D4D-438C-F6FC-6709-C4234A81162E}"/>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477951B2-A15F-ED3F-46E1-9366BEA1DF62}"/>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B34FB5A4-0C25-7979-1B14-020C194D371F}"/>
              </a:ext>
            </a:extLst>
          </p:cNvPr>
          <p:cNvPicPr>
            <a:picLocks noChangeAspect="1"/>
          </p:cNvPicPr>
          <p:nvPr/>
        </p:nvPicPr>
        <p:blipFill>
          <a:blip r:embed="rId2"/>
          <a:stretch>
            <a:fillRect/>
          </a:stretch>
        </p:blipFill>
        <p:spPr>
          <a:xfrm>
            <a:off x="0" y="203603"/>
            <a:ext cx="12192000" cy="6450793"/>
          </a:xfrm>
          <a:prstGeom prst="rect">
            <a:avLst/>
          </a:prstGeom>
        </p:spPr>
      </p:pic>
    </p:spTree>
    <p:extLst>
      <p:ext uri="{BB962C8B-B14F-4D97-AF65-F5344CB8AC3E}">
        <p14:creationId xmlns:p14="http://schemas.microsoft.com/office/powerpoint/2010/main" val="883939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6E3DF-8860-9225-A62F-94B8078C6F24}"/>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B320C456-FCE3-74BB-15BF-C25545F38F7D}"/>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0861FA83-38BB-DEA3-EB64-0CF72F7301FF}"/>
              </a:ext>
            </a:extLst>
          </p:cNvPr>
          <p:cNvPicPr>
            <a:picLocks noChangeAspect="1"/>
          </p:cNvPicPr>
          <p:nvPr/>
        </p:nvPicPr>
        <p:blipFill>
          <a:blip r:embed="rId2"/>
          <a:stretch>
            <a:fillRect/>
          </a:stretch>
        </p:blipFill>
        <p:spPr>
          <a:xfrm>
            <a:off x="0" y="74587"/>
            <a:ext cx="12192000" cy="6708825"/>
          </a:xfrm>
          <a:prstGeom prst="rect">
            <a:avLst/>
          </a:prstGeom>
        </p:spPr>
      </p:pic>
    </p:spTree>
    <p:extLst>
      <p:ext uri="{BB962C8B-B14F-4D97-AF65-F5344CB8AC3E}">
        <p14:creationId xmlns:p14="http://schemas.microsoft.com/office/powerpoint/2010/main" val="2789459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70E31-0F11-F065-50E9-9E8AFA5B7C65}"/>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19F45E-681E-2CF4-44F8-7F0FD1C6E7A8}"/>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CD330BD3-EA2C-68D3-C61D-D46613D8A3A5}"/>
              </a:ext>
            </a:extLst>
          </p:cNvPr>
          <p:cNvPicPr>
            <a:picLocks noChangeAspect="1"/>
          </p:cNvPicPr>
          <p:nvPr/>
        </p:nvPicPr>
        <p:blipFill>
          <a:blip r:embed="rId2"/>
          <a:stretch>
            <a:fillRect/>
          </a:stretch>
        </p:blipFill>
        <p:spPr>
          <a:xfrm>
            <a:off x="0" y="311116"/>
            <a:ext cx="12192000" cy="6235768"/>
          </a:xfrm>
          <a:prstGeom prst="rect">
            <a:avLst/>
          </a:prstGeom>
        </p:spPr>
      </p:pic>
    </p:spTree>
    <p:extLst>
      <p:ext uri="{BB962C8B-B14F-4D97-AF65-F5344CB8AC3E}">
        <p14:creationId xmlns:p14="http://schemas.microsoft.com/office/powerpoint/2010/main" val="711808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21307-8062-9A71-042A-532B71887D2F}"/>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2E04E1-5FBA-FF30-7202-4727307C81E8}"/>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B4E1E9A2-5CAD-5A58-2B31-64C473A07316}"/>
              </a:ext>
            </a:extLst>
          </p:cNvPr>
          <p:cNvPicPr>
            <a:picLocks noChangeAspect="1"/>
          </p:cNvPicPr>
          <p:nvPr/>
        </p:nvPicPr>
        <p:blipFill>
          <a:blip r:embed="rId2"/>
          <a:stretch>
            <a:fillRect/>
          </a:stretch>
        </p:blipFill>
        <p:spPr>
          <a:xfrm>
            <a:off x="0" y="103257"/>
            <a:ext cx="12192000" cy="6651485"/>
          </a:xfrm>
          <a:prstGeom prst="rect">
            <a:avLst/>
          </a:prstGeom>
        </p:spPr>
      </p:pic>
    </p:spTree>
    <p:extLst>
      <p:ext uri="{BB962C8B-B14F-4D97-AF65-F5344CB8AC3E}">
        <p14:creationId xmlns:p14="http://schemas.microsoft.com/office/powerpoint/2010/main" val="394491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22DEE0D-B96E-0132-5DF2-69ED92A5DC83}"/>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3DC9C876-D8DA-82F2-7EF8-5D48458707AA}"/>
              </a:ext>
            </a:extLst>
          </p:cNvPr>
          <p:cNvPicPr>
            <a:picLocks noChangeAspect="1"/>
          </p:cNvPicPr>
          <p:nvPr/>
        </p:nvPicPr>
        <p:blipFill>
          <a:blip r:embed="rId2"/>
          <a:stretch>
            <a:fillRect/>
          </a:stretch>
        </p:blipFill>
        <p:spPr>
          <a:xfrm>
            <a:off x="0" y="174933"/>
            <a:ext cx="12192000" cy="6508134"/>
          </a:xfrm>
          <a:prstGeom prst="rect">
            <a:avLst/>
          </a:prstGeom>
        </p:spPr>
      </p:pic>
    </p:spTree>
    <p:extLst>
      <p:ext uri="{BB962C8B-B14F-4D97-AF65-F5344CB8AC3E}">
        <p14:creationId xmlns:p14="http://schemas.microsoft.com/office/powerpoint/2010/main" val="165469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80497-AA59-4721-F8AA-E443B9B8FF28}"/>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5B3FBFA2-B135-74DA-102F-6C7E96133F7A}"/>
              </a:ext>
            </a:extLst>
          </p:cNvPr>
          <p:cNvSpPr>
            <a:spLocks noGrp="1"/>
          </p:cNvSpPr>
          <p:nvPr>
            <p:ph type="ftr" sz="quarter" idx="11"/>
          </p:nvPr>
        </p:nvSpPr>
        <p:spPr/>
        <p:txBody>
          <a:bodyPr/>
          <a:lstStyle/>
          <a:p>
            <a:r>
              <a:rPr lang="en-US"/>
              <a:t>Public Domain</a:t>
            </a:r>
            <a:endParaRPr lang="en-US" dirty="0"/>
          </a:p>
        </p:txBody>
      </p:sp>
      <p:pic>
        <p:nvPicPr>
          <p:cNvPr id="6" name="Picture 5">
            <a:extLst>
              <a:ext uri="{FF2B5EF4-FFF2-40B4-BE49-F238E27FC236}">
                <a16:creationId xmlns:a16="http://schemas.microsoft.com/office/drawing/2014/main" id="{839B5824-DEEB-DFF7-4FA9-F6CBE25AD6D9}"/>
              </a:ext>
            </a:extLst>
          </p:cNvPr>
          <p:cNvPicPr>
            <a:picLocks noChangeAspect="1"/>
          </p:cNvPicPr>
          <p:nvPr/>
        </p:nvPicPr>
        <p:blipFill>
          <a:blip r:embed="rId2"/>
          <a:stretch>
            <a:fillRect/>
          </a:stretch>
        </p:blipFill>
        <p:spPr>
          <a:xfrm>
            <a:off x="0" y="31582"/>
            <a:ext cx="12192000" cy="6794836"/>
          </a:xfrm>
          <a:prstGeom prst="rect">
            <a:avLst/>
          </a:prstGeom>
        </p:spPr>
      </p:pic>
    </p:spTree>
    <p:extLst>
      <p:ext uri="{BB962C8B-B14F-4D97-AF65-F5344CB8AC3E}">
        <p14:creationId xmlns:p14="http://schemas.microsoft.com/office/powerpoint/2010/main" val="2679537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D1228-AFBE-2356-E6E9-6E7C43B68AC1}"/>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D9AEEFE5-B8C9-3BB7-E8B9-CA3CC65A47CB}"/>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5F3BBA7D-6A3F-1546-F09A-7FE75D5DC7A2}"/>
              </a:ext>
            </a:extLst>
          </p:cNvPr>
          <p:cNvPicPr>
            <a:picLocks noChangeAspect="1"/>
          </p:cNvPicPr>
          <p:nvPr/>
        </p:nvPicPr>
        <p:blipFill>
          <a:blip r:embed="rId2"/>
          <a:stretch>
            <a:fillRect/>
          </a:stretch>
        </p:blipFill>
        <p:spPr>
          <a:xfrm>
            <a:off x="0" y="311116"/>
            <a:ext cx="12192000" cy="6235768"/>
          </a:xfrm>
          <a:prstGeom prst="rect">
            <a:avLst/>
          </a:prstGeom>
        </p:spPr>
      </p:pic>
    </p:spTree>
    <p:extLst>
      <p:ext uri="{BB962C8B-B14F-4D97-AF65-F5344CB8AC3E}">
        <p14:creationId xmlns:p14="http://schemas.microsoft.com/office/powerpoint/2010/main" val="1036373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C05E5-ACE3-FD27-2631-EB243A11EB82}"/>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76E7EF-492D-310F-0DB2-3F18FC330FF9}"/>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90964251-DEF1-8D46-2794-66C1CD585C70}"/>
              </a:ext>
            </a:extLst>
          </p:cNvPr>
          <p:cNvPicPr>
            <a:picLocks noChangeAspect="1"/>
          </p:cNvPicPr>
          <p:nvPr/>
        </p:nvPicPr>
        <p:blipFill>
          <a:blip r:embed="rId2"/>
          <a:stretch>
            <a:fillRect/>
          </a:stretch>
        </p:blipFill>
        <p:spPr>
          <a:xfrm>
            <a:off x="0" y="103257"/>
            <a:ext cx="12192000" cy="6651485"/>
          </a:xfrm>
          <a:prstGeom prst="rect">
            <a:avLst/>
          </a:prstGeom>
        </p:spPr>
      </p:pic>
    </p:spTree>
    <p:extLst>
      <p:ext uri="{BB962C8B-B14F-4D97-AF65-F5344CB8AC3E}">
        <p14:creationId xmlns:p14="http://schemas.microsoft.com/office/powerpoint/2010/main" val="1382537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954CB-52FD-C705-CE8C-0C4B3A84748B}"/>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60FF6617-2288-3AF0-BC5B-4689A14089C1}"/>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46ABC980-E750-5270-5C8F-10A5F56C7599}"/>
              </a:ext>
            </a:extLst>
          </p:cNvPr>
          <p:cNvPicPr>
            <a:picLocks noChangeAspect="1"/>
          </p:cNvPicPr>
          <p:nvPr/>
        </p:nvPicPr>
        <p:blipFill>
          <a:blip r:embed="rId2"/>
          <a:stretch>
            <a:fillRect/>
          </a:stretch>
        </p:blipFill>
        <p:spPr>
          <a:xfrm>
            <a:off x="0" y="217938"/>
            <a:ext cx="12192000" cy="6422123"/>
          </a:xfrm>
          <a:prstGeom prst="rect">
            <a:avLst/>
          </a:prstGeom>
        </p:spPr>
      </p:pic>
    </p:spTree>
    <p:extLst>
      <p:ext uri="{BB962C8B-B14F-4D97-AF65-F5344CB8AC3E}">
        <p14:creationId xmlns:p14="http://schemas.microsoft.com/office/powerpoint/2010/main" val="3794699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7C1C7-2DAC-5E6E-1778-0E2711E4B077}"/>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C250BC58-3559-4607-95FD-813D3A0B922D}"/>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4E348E31-C250-FC92-54BF-B6F97412BA89}"/>
              </a:ext>
            </a:extLst>
          </p:cNvPr>
          <p:cNvPicPr>
            <a:picLocks noChangeAspect="1"/>
          </p:cNvPicPr>
          <p:nvPr/>
        </p:nvPicPr>
        <p:blipFill>
          <a:blip r:embed="rId2"/>
          <a:stretch>
            <a:fillRect/>
          </a:stretch>
        </p:blipFill>
        <p:spPr>
          <a:xfrm>
            <a:off x="0" y="24414"/>
            <a:ext cx="12192000" cy="6809171"/>
          </a:xfrm>
          <a:prstGeom prst="rect">
            <a:avLst/>
          </a:prstGeom>
        </p:spPr>
      </p:pic>
    </p:spTree>
    <p:extLst>
      <p:ext uri="{BB962C8B-B14F-4D97-AF65-F5344CB8AC3E}">
        <p14:creationId xmlns:p14="http://schemas.microsoft.com/office/powerpoint/2010/main" val="4263206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23671-41B4-699C-CFE4-CE12A98A94C2}"/>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0AF36C57-0BAE-AADD-7CB7-69ED229DB1CA}"/>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B7CF673D-5E0C-EE77-BA16-717B46A1DFA1}"/>
              </a:ext>
            </a:extLst>
          </p:cNvPr>
          <p:cNvPicPr>
            <a:picLocks noChangeAspect="1"/>
          </p:cNvPicPr>
          <p:nvPr/>
        </p:nvPicPr>
        <p:blipFill>
          <a:blip r:embed="rId2"/>
          <a:stretch>
            <a:fillRect/>
          </a:stretch>
        </p:blipFill>
        <p:spPr>
          <a:xfrm>
            <a:off x="0" y="311116"/>
            <a:ext cx="12192000" cy="6235768"/>
          </a:xfrm>
          <a:prstGeom prst="rect">
            <a:avLst/>
          </a:prstGeom>
        </p:spPr>
      </p:pic>
    </p:spTree>
    <p:extLst>
      <p:ext uri="{BB962C8B-B14F-4D97-AF65-F5344CB8AC3E}">
        <p14:creationId xmlns:p14="http://schemas.microsoft.com/office/powerpoint/2010/main" val="1621552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E710B-FB58-BA7B-32FB-9610D16B2015}"/>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13975003-CC5F-1A0A-4E45-6B672DA3B591}"/>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52180459-ED33-23BB-FDB5-8ACAAD62D0B2}"/>
              </a:ext>
            </a:extLst>
          </p:cNvPr>
          <p:cNvPicPr>
            <a:picLocks noChangeAspect="1"/>
          </p:cNvPicPr>
          <p:nvPr/>
        </p:nvPicPr>
        <p:blipFill>
          <a:blip r:embed="rId2"/>
          <a:stretch>
            <a:fillRect/>
          </a:stretch>
        </p:blipFill>
        <p:spPr>
          <a:xfrm>
            <a:off x="0" y="103257"/>
            <a:ext cx="12192000" cy="6651485"/>
          </a:xfrm>
          <a:prstGeom prst="rect">
            <a:avLst/>
          </a:prstGeom>
        </p:spPr>
      </p:pic>
    </p:spTree>
    <p:extLst>
      <p:ext uri="{BB962C8B-B14F-4D97-AF65-F5344CB8AC3E}">
        <p14:creationId xmlns:p14="http://schemas.microsoft.com/office/powerpoint/2010/main" val="17291339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77</Words>
  <Application>Microsoft Office PowerPoint</Application>
  <PresentationFormat>Widescreen</PresentationFormat>
  <Paragraphs>19</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29</cp:revision>
  <dcterms:created xsi:type="dcterms:W3CDTF">2019-09-28T20:24:12Z</dcterms:created>
  <dcterms:modified xsi:type="dcterms:W3CDTF">2025-03-30T00:49:30Z</dcterms:modified>
</cp:coreProperties>
</file>