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670CEC-9F9F-453F-83D9-489C6A4766C6}" v="12" dt="2021-01-16T16:39:40.9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84670CEC-9F9F-453F-83D9-489C6A4766C6}"/>
    <pc:docChg chg="custSel mod addSld delSld modSld">
      <pc:chgData name="Sarah Gothard" userId="0e53f415fda5f162" providerId="LiveId" clId="{84670CEC-9F9F-453F-83D9-489C6A4766C6}" dt="2021-01-16T16:40:46.803" v="43" actId="47"/>
      <pc:docMkLst>
        <pc:docMk/>
      </pc:docMkLst>
      <pc:sldChg chg="addSp delSp modSp mod">
        <pc:chgData name="Sarah Gothard" userId="0e53f415fda5f162" providerId="LiveId" clId="{84670CEC-9F9F-453F-83D9-489C6A4766C6}" dt="2021-01-16T16:36:46.195" v="2" actId="26606"/>
        <pc:sldMkLst>
          <pc:docMk/>
          <pc:sldMk cId="552232615" sldId="256"/>
        </pc:sldMkLst>
        <pc:spChg chg="ord">
          <ac:chgData name="Sarah Gothard" userId="0e53f415fda5f162" providerId="LiveId" clId="{84670CEC-9F9F-453F-83D9-489C6A4766C6}" dt="2021-01-16T16:36:46.195" v="2" actId="26606"/>
          <ac:spMkLst>
            <pc:docMk/>
            <pc:sldMk cId="552232615" sldId="256"/>
            <ac:spMk id="8" creationId="{DC4B96CB-00BF-41FC-935C-082B01EB48E1}"/>
          </ac:spMkLst>
        </pc:spChg>
        <pc:spChg chg="del">
          <ac:chgData name="Sarah Gothard" userId="0e53f415fda5f162" providerId="LiveId" clId="{84670CEC-9F9F-453F-83D9-489C6A4766C6}" dt="2021-01-16T16:36:46.195" v="2" actId="26606"/>
          <ac:spMkLst>
            <pc:docMk/>
            <pc:sldMk cId="552232615" sldId="256"/>
            <ac:spMk id="20" creationId="{32BC26D8-82FB-445E-AA49-62A77D7C1EE0}"/>
          </ac:spMkLst>
        </pc:spChg>
        <pc:spChg chg="del">
          <ac:chgData name="Sarah Gothard" userId="0e53f415fda5f162" providerId="LiveId" clId="{84670CEC-9F9F-453F-83D9-489C6A4766C6}" dt="2021-01-16T16:36:46.195" v="2" actId="26606"/>
          <ac:spMkLst>
            <pc:docMk/>
            <pc:sldMk cId="552232615" sldId="256"/>
            <ac:spMk id="22" creationId="{CB44330D-EA18-4254-AA95-EB49948539B8}"/>
          </ac:spMkLst>
        </pc:spChg>
        <pc:spChg chg="add">
          <ac:chgData name="Sarah Gothard" userId="0e53f415fda5f162" providerId="LiveId" clId="{84670CEC-9F9F-453F-83D9-489C6A4766C6}" dt="2021-01-16T16:36:46.195" v="2" actId="26606"/>
          <ac:spMkLst>
            <pc:docMk/>
            <pc:sldMk cId="552232615" sldId="256"/>
            <ac:spMk id="27" creationId="{32BC26D8-82FB-445E-AA49-62A77D7C1EE0}"/>
          </ac:spMkLst>
        </pc:spChg>
        <pc:spChg chg="add">
          <ac:chgData name="Sarah Gothard" userId="0e53f415fda5f162" providerId="LiveId" clId="{84670CEC-9F9F-453F-83D9-489C6A4766C6}" dt="2021-01-16T16:36:46.195" v="2" actId="26606"/>
          <ac:spMkLst>
            <pc:docMk/>
            <pc:sldMk cId="552232615" sldId="256"/>
            <ac:spMk id="29" creationId="{CB44330D-EA18-4254-AA95-EB49948539B8}"/>
          </ac:spMkLst>
        </pc:spChg>
        <pc:picChg chg="del">
          <ac:chgData name="Sarah Gothard" userId="0e53f415fda5f162" providerId="LiveId" clId="{84670CEC-9F9F-453F-83D9-489C6A4766C6}" dt="2021-01-16T16:36:44.492" v="0" actId="478"/>
          <ac:picMkLst>
            <pc:docMk/>
            <pc:sldMk cId="552232615" sldId="256"/>
            <ac:picMk id="3" creationId="{8F46E7DA-66E9-4B01-844E-8993353D9859}"/>
          </ac:picMkLst>
        </pc:picChg>
        <pc:picChg chg="add mod">
          <ac:chgData name="Sarah Gothard" userId="0e53f415fda5f162" providerId="LiveId" clId="{84670CEC-9F9F-453F-83D9-489C6A4766C6}" dt="2021-01-16T16:36:46.195" v="2" actId="26606"/>
          <ac:picMkLst>
            <pc:docMk/>
            <pc:sldMk cId="552232615" sldId="256"/>
            <ac:picMk id="4" creationId="{049393D0-F549-418A-8AE4-F47C28E071EA}"/>
          </ac:picMkLst>
        </pc:picChg>
      </pc:sldChg>
      <pc:sldChg chg="addSp delSp modSp mod">
        <pc:chgData name="Sarah Gothard" userId="0e53f415fda5f162" providerId="LiveId" clId="{84670CEC-9F9F-453F-83D9-489C6A4766C6}" dt="2021-01-16T16:37:37.065" v="22" actId="26606"/>
        <pc:sldMkLst>
          <pc:docMk/>
          <pc:sldMk cId="1307212385" sldId="257"/>
        </pc:sldMkLst>
        <pc:spChg chg="ord">
          <ac:chgData name="Sarah Gothard" userId="0e53f415fda5f162" providerId="LiveId" clId="{84670CEC-9F9F-453F-83D9-489C6A4766C6}" dt="2021-01-16T16:37:37.065" v="22" actId="26606"/>
          <ac:spMkLst>
            <pc:docMk/>
            <pc:sldMk cId="1307212385" sldId="257"/>
            <ac:spMk id="6" creationId="{EC2BFFE7-AB4B-400F-BC6B-0E4C91449711}"/>
          </ac:spMkLst>
        </pc:spChg>
        <pc:spChg chg="del">
          <ac:chgData name="Sarah Gothard" userId="0e53f415fda5f162" providerId="LiveId" clId="{84670CEC-9F9F-453F-83D9-489C6A4766C6}" dt="2021-01-16T16:37:37.065" v="22" actId="26606"/>
          <ac:spMkLst>
            <pc:docMk/>
            <pc:sldMk cId="1307212385" sldId="257"/>
            <ac:spMk id="18" creationId="{32BC26D8-82FB-445E-AA49-62A77D7C1EE0}"/>
          </ac:spMkLst>
        </pc:spChg>
        <pc:spChg chg="del">
          <ac:chgData name="Sarah Gothard" userId="0e53f415fda5f162" providerId="LiveId" clId="{84670CEC-9F9F-453F-83D9-489C6A4766C6}" dt="2021-01-16T16:37:37.065" v="22" actId="26606"/>
          <ac:spMkLst>
            <pc:docMk/>
            <pc:sldMk cId="1307212385" sldId="257"/>
            <ac:spMk id="20" creationId="{CB44330D-EA18-4254-AA95-EB49948539B8}"/>
          </ac:spMkLst>
        </pc:spChg>
        <pc:spChg chg="add">
          <ac:chgData name="Sarah Gothard" userId="0e53f415fda5f162" providerId="LiveId" clId="{84670CEC-9F9F-453F-83D9-489C6A4766C6}" dt="2021-01-16T16:37:37.065" v="22" actId="26606"/>
          <ac:spMkLst>
            <pc:docMk/>
            <pc:sldMk cId="1307212385" sldId="257"/>
            <ac:spMk id="25" creationId="{32BC26D8-82FB-445E-AA49-62A77D7C1EE0}"/>
          </ac:spMkLst>
        </pc:spChg>
        <pc:spChg chg="add">
          <ac:chgData name="Sarah Gothard" userId="0e53f415fda5f162" providerId="LiveId" clId="{84670CEC-9F9F-453F-83D9-489C6A4766C6}" dt="2021-01-16T16:37:37.065" v="22" actId="26606"/>
          <ac:spMkLst>
            <pc:docMk/>
            <pc:sldMk cId="1307212385" sldId="257"/>
            <ac:spMk id="27" creationId="{CB44330D-EA18-4254-AA95-EB49948539B8}"/>
          </ac:spMkLst>
        </pc:spChg>
        <pc:picChg chg="del">
          <ac:chgData name="Sarah Gothard" userId="0e53f415fda5f162" providerId="LiveId" clId="{84670CEC-9F9F-453F-83D9-489C6A4766C6}" dt="2021-01-16T16:36:48.480" v="3" actId="478"/>
          <ac:picMkLst>
            <pc:docMk/>
            <pc:sldMk cId="1307212385" sldId="257"/>
            <ac:picMk id="3" creationId="{482EEF3A-707F-4A5C-A3E7-FF60E949CEE0}"/>
          </ac:picMkLst>
        </pc:picChg>
        <pc:picChg chg="add mod">
          <ac:chgData name="Sarah Gothard" userId="0e53f415fda5f162" providerId="LiveId" clId="{84670CEC-9F9F-453F-83D9-489C6A4766C6}" dt="2021-01-16T16:37:37.065" v="22" actId="26606"/>
          <ac:picMkLst>
            <pc:docMk/>
            <pc:sldMk cId="1307212385" sldId="257"/>
            <ac:picMk id="4" creationId="{7442E8F0-8CB3-43CE-8E4D-606F86ED115C}"/>
          </ac:picMkLst>
        </pc:picChg>
      </pc:sldChg>
      <pc:sldChg chg="del">
        <pc:chgData name="Sarah Gothard" userId="0e53f415fda5f162" providerId="LiveId" clId="{84670CEC-9F9F-453F-83D9-489C6A4766C6}" dt="2021-01-16T16:36:50.883" v="4" actId="47"/>
        <pc:sldMkLst>
          <pc:docMk/>
          <pc:sldMk cId="371873784" sldId="258"/>
        </pc:sldMkLst>
      </pc:sldChg>
      <pc:sldChg chg="addSp delSp modSp add mod setBg delDesignElem">
        <pc:chgData name="Sarah Gothard" userId="0e53f415fda5f162" providerId="LiveId" clId="{84670CEC-9F9F-453F-83D9-489C6A4766C6}" dt="2021-01-16T16:38:19.623" v="24" actId="26606"/>
        <pc:sldMkLst>
          <pc:docMk/>
          <pc:sldMk cId="3962826554" sldId="258"/>
        </pc:sldMkLst>
        <pc:spChg chg="ord">
          <ac:chgData name="Sarah Gothard" userId="0e53f415fda5f162" providerId="LiveId" clId="{84670CEC-9F9F-453F-83D9-489C6A4766C6}" dt="2021-01-16T16:38:19.623" v="24" actId="26606"/>
          <ac:spMkLst>
            <pc:docMk/>
            <pc:sldMk cId="3962826554" sldId="258"/>
            <ac:spMk id="6" creationId="{EC2BFFE7-AB4B-400F-BC6B-0E4C91449711}"/>
          </ac:spMkLst>
        </pc:spChg>
        <pc:spChg chg="add">
          <ac:chgData name="Sarah Gothard" userId="0e53f415fda5f162" providerId="LiveId" clId="{84670CEC-9F9F-453F-83D9-489C6A4766C6}" dt="2021-01-16T16:38:19.623" v="24" actId="26606"/>
          <ac:spMkLst>
            <pc:docMk/>
            <pc:sldMk cId="3962826554" sldId="258"/>
            <ac:spMk id="11" creationId="{32BC26D8-82FB-445E-AA49-62A77D7C1EE0}"/>
          </ac:spMkLst>
        </pc:spChg>
        <pc:spChg chg="add">
          <ac:chgData name="Sarah Gothard" userId="0e53f415fda5f162" providerId="LiveId" clId="{84670CEC-9F9F-453F-83D9-489C6A4766C6}" dt="2021-01-16T16:38:19.623" v="24" actId="26606"/>
          <ac:spMkLst>
            <pc:docMk/>
            <pc:sldMk cId="3962826554" sldId="258"/>
            <ac:spMk id="13" creationId="{CB44330D-EA18-4254-AA95-EB49948539B8}"/>
          </ac:spMkLst>
        </pc:spChg>
        <pc:spChg chg="del">
          <ac:chgData name="Sarah Gothard" userId="0e53f415fda5f162" providerId="LiveId" clId="{84670CEC-9F9F-453F-83D9-489C6A4766C6}" dt="2021-01-16T16:36:52.029" v="6"/>
          <ac:spMkLst>
            <pc:docMk/>
            <pc:sldMk cId="3962826554" sldId="258"/>
            <ac:spMk id="18" creationId="{32BC26D8-82FB-445E-AA49-62A77D7C1EE0}"/>
          </ac:spMkLst>
        </pc:spChg>
        <pc:spChg chg="del">
          <ac:chgData name="Sarah Gothard" userId="0e53f415fda5f162" providerId="LiveId" clId="{84670CEC-9F9F-453F-83D9-489C6A4766C6}" dt="2021-01-16T16:36:52.029" v="6"/>
          <ac:spMkLst>
            <pc:docMk/>
            <pc:sldMk cId="3962826554" sldId="258"/>
            <ac:spMk id="20" creationId="{CB44330D-EA18-4254-AA95-EB49948539B8}"/>
          </ac:spMkLst>
        </pc:spChg>
        <pc:picChg chg="add mod">
          <ac:chgData name="Sarah Gothard" userId="0e53f415fda5f162" providerId="LiveId" clId="{84670CEC-9F9F-453F-83D9-489C6A4766C6}" dt="2021-01-16T16:38:19.623" v="24" actId="26606"/>
          <ac:picMkLst>
            <pc:docMk/>
            <pc:sldMk cId="3962826554" sldId="258"/>
            <ac:picMk id="3" creationId="{5AD7DB91-BE63-45DA-98F1-938500810F93}"/>
          </ac:picMkLst>
        </pc:picChg>
      </pc:sldChg>
      <pc:sldChg chg="del">
        <pc:chgData name="Sarah Gothard" userId="0e53f415fda5f162" providerId="LiveId" clId="{84670CEC-9F9F-453F-83D9-489C6A4766C6}" dt="2021-01-16T16:36:50.883" v="4" actId="47"/>
        <pc:sldMkLst>
          <pc:docMk/>
          <pc:sldMk cId="801155195" sldId="259"/>
        </pc:sldMkLst>
      </pc:sldChg>
      <pc:sldChg chg="addSp delSp modSp add mod setBg delDesignElem">
        <pc:chgData name="Sarah Gothard" userId="0e53f415fda5f162" providerId="LiveId" clId="{84670CEC-9F9F-453F-83D9-489C6A4766C6}" dt="2021-01-16T16:38:29.394" v="26" actId="26606"/>
        <pc:sldMkLst>
          <pc:docMk/>
          <pc:sldMk cId="1395829929" sldId="259"/>
        </pc:sldMkLst>
        <pc:spChg chg="ord">
          <ac:chgData name="Sarah Gothard" userId="0e53f415fda5f162" providerId="LiveId" clId="{84670CEC-9F9F-453F-83D9-489C6A4766C6}" dt="2021-01-16T16:38:29.394" v="26" actId="26606"/>
          <ac:spMkLst>
            <pc:docMk/>
            <pc:sldMk cId="1395829929" sldId="259"/>
            <ac:spMk id="6" creationId="{EC2BFFE7-AB4B-400F-BC6B-0E4C91449711}"/>
          </ac:spMkLst>
        </pc:spChg>
        <pc:spChg chg="add">
          <ac:chgData name="Sarah Gothard" userId="0e53f415fda5f162" providerId="LiveId" clId="{84670CEC-9F9F-453F-83D9-489C6A4766C6}" dt="2021-01-16T16:38:29.394" v="26" actId="26606"/>
          <ac:spMkLst>
            <pc:docMk/>
            <pc:sldMk cId="1395829929" sldId="259"/>
            <ac:spMk id="11" creationId="{32BC26D8-82FB-445E-AA49-62A77D7C1EE0}"/>
          </ac:spMkLst>
        </pc:spChg>
        <pc:spChg chg="add">
          <ac:chgData name="Sarah Gothard" userId="0e53f415fda5f162" providerId="LiveId" clId="{84670CEC-9F9F-453F-83D9-489C6A4766C6}" dt="2021-01-16T16:38:29.394" v="26" actId="26606"/>
          <ac:spMkLst>
            <pc:docMk/>
            <pc:sldMk cId="1395829929" sldId="259"/>
            <ac:spMk id="13" creationId="{CB44330D-EA18-4254-AA95-EB49948539B8}"/>
          </ac:spMkLst>
        </pc:spChg>
        <pc:spChg chg="del">
          <ac:chgData name="Sarah Gothard" userId="0e53f415fda5f162" providerId="LiveId" clId="{84670CEC-9F9F-453F-83D9-489C6A4766C6}" dt="2021-01-16T16:36:52.157" v="8"/>
          <ac:spMkLst>
            <pc:docMk/>
            <pc:sldMk cId="1395829929" sldId="259"/>
            <ac:spMk id="18" creationId="{32BC26D8-82FB-445E-AA49-62A77D7C1EE0}"/>
          </ac:spMkLst>
        </pc:spChg>
        <pc:spChg chg="del">
          <ac:chgData name="Sarah Gothard" userId="0e53f415fda5f162" providerId="LiveId" clId="{84670CEC-9F9F-453F-83D9-489C6A4766C6}" dt="2021-01-16T16:36:52.157" v="8"/>
          <ac:spMkLst>
            <pc:docMk/>
            <pc:sldMk cId="1395829929" sldId="259"/>
            <ac:spMk id="20" creationId="{CB44330D-EA18-4254-AA95-EB49948539B8}"/>
          </ac:spMkLst>
        </pc:spChg>
        <pc:picChg chg="add mod">
          <ac:chgData name="Sarah Gothard" userId="0e53f415fda5f162" providerId="LiveId" clId="{84670CEC-9F9F-453F-83D9-489C6A4766C6}" dt="2021-01-16T16:38:29.394" v="26" actId="26606"/>
          <ac:picMkLst>
            <pc:docMk/>
            <pc:sldMk cId="1395829929" sldId="259"/>
            <ac:picMk id="3" creationId="{37DD76A9-38D0-41FA-B231-27E137A97355}"/>
          </ac:picMkLst>
        </pc:picChg>
      </pc:sldChg>
      <pc:sldChg chg="addSp delSp modSp add mod setBg delDesignElem">
        <pc:chgData name="Sarah Gothard" userId="0e53f415fda5f162" providerId="LiveId" clId="{84670CEC-9F9F-453F-83D9-489C6A4766C6}" dt="2021-01-16T16:38:54.446" v="28" actId="26606"/>
        <pc:sldMkLst>
          <pc:docMk/>
          <pc:sldMk cId="378138942" sldId="260"/>
        </pc:sldMkLst>
        <pc:spChg chg="ord">
          <ac:chgData name="Sarah Gothard" userId="0e53f415fda5f162" providerId="LiveId" clId="{84670CEC-9F9F-453F-83D9-489C6A4766C6}" dt="2021-01-16T16:38:54.446" v="28" actId="26606"/>
          <ac:spMkLst>
            <pc:docMk/>
            <pc:sldMk cId="378138942" sldId="260"/>
            <ac:spMk id="6" creationId="{EC2BFFE7-AB4B-400F-BC6B-0E4C91449711}"/>
          </ac:spMkLst>
        </pc:spChg>
        <pc:spChg chg="add">
          <ac:chgData name="Sarah Gothard" userId="0e53f415fda5f162" providerId="LiveId" clId="{84670CEC-9F9F-453F-83D9-489C6A4766C6}" dt="2021-01-16T16:38:54.446" v="28" actId="26606"/>
          <ac:spMkLst>
            <pc:docMk/>
            <pc:sldMk cId="378138942" sldId="260"/>
            <ac:spMk id="11" creationId="{32BC26D8-82FB-445E-AA49-62A77D7C1EE0}"/>
          </ac:spMkLst>
        </pc:spChg>
        <pc:spChg chg="add">
          <ac:chgData name="Sarah Gothard" userId="0e53f415fda5f162" providerId="LiveId" clId="{84670CEC-9F9F-453F-83D9-489C6A4766C6}" dt="2021-01-16T16:38:54.446" v="28" actId="26606"/>
          <ac:spMkLst>
            <pc:docMk/>
            <pc:sldMk cId="378138942" sldId="260"/>
            <ac:spMk id="13" creationId="{CB44330D-EA18-4254-AA95-EB49948539B8}"/>
          </ac:spMkLst>
        </pc:spChg>
        <pc:spChg chg="del">
          <ac:chgData name="Sarah Gothard" userId="0e53f415fda5f162" providerId="LiveId" clId="{84670CEC-9F9F-453F-83D9-489C6A4766C6}" dt="2021-01-16T16:36:52.319" v="10"/>
          <ac:spMkLst>
            <pc:docMk/>
            <pc:sldMk cId="378138942" sldId="260"/>
            <ac:spMk id="18" creationId="{32BC26D8-82FB-445E-AA49-62A77D7C1EE0}"/>
          </ac:spMkLst>
        </pc:spChg>
        <pc:spChg chg="del">
          <ac:chgData name="Sarah Gothard" userId="0e53f415fda5f162" providerId="LiveId" clId="{84670CEC-9F9F-453F-83D9-489C6A4766C6}" dt="2021-01-16T16:36:52.319" v="10"/>
          <ac:spMkLst>
            <pc:docMk/>
            <pc:sldMk cId="378138942" sldId="260"/>
            <ac:spMk id="20" creationId="{CB44330D-EA18-4254-AA95-EB49948539B8}"/>
          </ac:spMkLst>
        </pc:spChg>
        <pc:picChg chg="add mod">
          <ac:chgData name="Sarah Gothard" userId="0e53f415fda5f162" providerId="LiveId" clId="{84670CEC-9F9F-453F-83D9-489C6A4766C6}" dt="2021-01-16T16:38:54.446" v="28" actId="26606"/>
          <ac:picMkLst>
            <pc:docMk/>
            <pc:sldMk cId="378138942" sldId="260"/>
            <ac:picMk id="3" creationId="{0B59A4E3-30DD-4F4D-8273-EDA85AC4E987}"/>
          </ac:picMkLst>
        </pc:picChg>
      </pc:sldChg>
      <pc:sldChg chg="del">
        <pc:chgData name="Sarah Gothard" userId="0e53f415fda5f162" providerId="LiveId" clId="{84670CEC-9F9F-453F-83D9-489C6A4766C6}" dt="2021-01-16T16:36:50.883" v="4" actId="47"/>
        <pc:sldMkLst>
          <pc:docMk/>
          <pc:sldMk cId="1190074974" sldId="260"/>
        </pc:sldMkLst>
      </pc:sldChg>
      <pc:sldChg chg="del">
        <pc:chgData name="Sarah Gothard" userId="0e53f415fda5f162" providerId="LiveId" clId="{84670CEC-9F9F-453F-83D9-489C6A4766C6}" dt="2021-01-16T16:36:50.883" v="4" actId="47"/>
        <pc:sldMkLst>
          <pc:docMk/>
          <pc:sldMk cId="354293348" sldId="261"/>
        </pc:sldMkLst>
      </pc:sldChg>
      <pc:sldChg chg="addSp delSp modSp add mod setBg delDesignElem">
        <pc:chgData name="Sarah Gothard" userId="0e53f415fda5f162" providerId="LiveId" clId="{84670CEC-9F9F-453F-83D9-489C6A4766C6}" dt="2021-01-16T16:39:09.337" v="30" actId="26606"/>
        <pc:sldMkLst>
          <pc:docMk/>
          <pc:sldMk cId="1724913654" sldId="261"/>
        </pc:sldMkLst>
        <pc:spChg chg="ord">
          <ac:chgData name="Sarah Gothard" userId="0e53f415fda5f162" providerId="LiveId" clId="{84670CEC-9F9F-453F-83D9-489C6A4766C6}" dt="2021-01-16T16:39:09.337" v="30" actId="26606"/>
          <ac:spMkLst>
            <pc:docMk/>
            <pc:sldMk cId="1724913654" sldId="261"/>
            <ac:spMk id="6" creationId="{EC2BFFE7-AB4B-400F-BC6B-0E4C91449711}"/>
          </ac:spMkLst>
        </pc:spChg>
        <pc:spChg chg="add">
          <ac:chgData name="Sarah Gothard" userId="0e53f415fda5f162" providerId="LiveId" clId="{84670CEC-9F9F-453F-83D9-489C6A4766C6}" dt="2021-01-16T16:39:09.337" v="30" actId="26606"/>
          <ac:spMkLst>
            <pc:docMk/>
            <pc:sldMk cId="1724913654" sldId="261"/>
            <ac:spMk id="11" creationId="{32BC26D8-82FB-445E-AA49-62A77D7C1EE0}"/>
          </ac:spMkLst>
        </pc:spChg>
        <pc:spChg chg="add">
          <ac:chgData name="Sarah Gothard" userId="0e53f415fda5f162" providerId="LiveId" clId="{84670CEC-9F9F-453F-83D9-489C6A4766C6}" dt="2021-01-16T16:39:09.337" v="30" actId="26606"/>
          <ac:spMkLst>
            <pc:docMk/>
            <pc:sldMk cId="1724913654" sldId="261"/>
            <ac:spMk id="13" creationId="{CB44330D-EA18-4254-AA95-EB49948539B8}"/>
          </ac:spMkLst>
        </pc:spChg>
        <pc:spChg chg="del">
          <ac:chgData name="Sarah Gothard" userId="0e53f415fda5f162" providerId="LiveId" clId="{84670CEC-9F9F-453F-83D9-489C6A4766C6}" dt="2021-01-16T16:36:52.451" v="12"/>
          <ac:spMkLst>
            <pc:docMk/>
            <pc:sldMk cId="1724913654" sldId="261"/>
            <ac:spMk id="18" creationId="{32BC26D8-82FB-445E-AA49-62A77D7C1EE0}"/>
          </ac:spMkLst>
        </pc:spChg>
        <pc:spChg chg="del">
          <ac:chgData name="Sarah Gothard" userId="0e53f415fda5f162" providerId="LiveId" clId="{84670CEC-9F9F-453F-83D9-489C6A4766C6}" dt="2021-01-16T16:36:52.451" v="12"/>
          <ac:spMkLst>
            <pc:docMk/>
            <pc:sldMk cId="1724913654" sldId="261"/>
            <ac:spMk id="20" creationId="{CB44330D-EA18-4254-AA95-EB49948539B8}"/>
          </ac:spMkLst>
        </pc:spChg>
        <pc:picChg chg="add mod">
          <ac:chgData name="Sarah Gothard" userId="0e53f415fda5f162" providerId="LiveId" clId="{84670CEC-9F9F-453F-83D9-489C6A4766C6}" dt="2021-01-16T16:39:09.337" v="30" actId="26606"/>
          <ac:picMkLst>
            <pc:docMk/>
            <pc:sldMk cId="1724913654" sldId="261"/>
            <ac:picMk id="3" creationId="{8107E71C-5822-46E7-BC23-1EDCC9AB39EC}"/>
          </ac:picMkLst>
        </pc:picChg>
      </pc:sldChg>
      <pc:sldChg chg="addSp delSp modSp add mod setBg delDesignElem">
        <pc:chgData name="Sarah Gothard" userId="0e53f415fda5f162" providerId="LiveId" clId="{84670CEC-9F9F-453F-83D9-489C6A4766C6}" dt="2021-01-16T16:39:32.249" v="32" actId="26606"/>
        <pc:sldMkLst>
          <pc:docMk/>
          <pc:sldMk cId="2527017413" sldId="262"/>
        </pc:sldMkLst>
        <pc:spChg chg="ord">
          <ac:chgData name="Sarah Gothard" userId="0e53f415fda5f162" providerId="LiveId" clId="{84670CEC-9F9F-453F-83D9-489C6A4766C6}" dt="2021-01-16T16:39:32.249" v="32" actId="26606"/>
          <ac:spMkLst>
            <pc:docMk/>
            <pc:sldMk cId="2527017413" sldId="262"/>
            <ac:spMk id="6" creationId="{EC2BFFE7-AB4B-400F-BC6B-0E4C91449711}"/>
          </ac:spMkLst>
        </pc:spChg>
        <pc:spChg chg="add">
          <ac:chgData name="Sarah Gothard" userId="0e53f415fda5f162" providerId="LiveId" clId="{84670CEC-9F9F-453F-83D9-489C6A4766C6}" dt="2021-01-16T16:39:32.249" v="32" actId="26606"/>
          <ac:spMkLst>
            <pc:docMk/>
            <pc:sldMk cId="2527017413" sldId="262"/>
            <ac:spMk id="11" creationId="{32BC26D8-82FB-445E-AA49-62A77D7C1EE0}"/>
          </ac:spMkLst>
        </pc:spChg>
        <pc:spChg chg="add">
          <ac:chgData name="Sarah Gothard" userId="0e53f415fda5f162" providerId="LiveId" clId="{84670CEC-9F9F-453F-83D9-489C6A4766C6}" dt="2021-01-16T16:39:32.249" v="32" actId="26606"/>
          <ac:spMkLst>
            <pc:docMk/>
            <pc:sldMk cId="2527017413" sldId="262"/>
            <ac:spMk id="13" creationId="{CB44330D-EA18-4254-AA95-EB49948539B8}"/>
          </ac:spMkLst>
        </pc:spChg>
        <pc:spChg chg="del">
          <ac:chgData name="Sarah Gothard" userId="0e53f415fda5f162" providerId="LiveId" clId="{84670CEC-9F9F-453F-83D9-489C6A4766C6}" dt="2021-01-16T16:36:52.608" v="14"/>
          <ac:spMkLst>
            <pc:docMk/>
            <pc:sldMk cId="2527017413" sldId="262"/>
            <ac:spMk id="18" creationId="{32BC26D8-82FB-445E-AA49-62A77D7C1EE0}"/>
          </ac:spMkLst>
        </pc:spChg>
        <pc:spChg chg="del">
          <ac:chgData name="Sarah Gothard" userId="0e53f415fda5f162" providerId="LiveId" clId="{84670CEC-9F9F-453F-83D9-489C6A4766C6}" dt="2021-01-16T16:36:52.608" v="14"/>
          <ac:spMkLst>
            <pc:docMk/>
            <pc:sldMk cId="2527017413" sldId="262"/>
            <ac:spMk id="20" creationId="{CB44330D-EA18-4254-AA95-EB49948539B8}"/>
          </ac:spMkLst>
        </pc:spChg>
        <pc:picChg chg="add mod">
          <ac:chgData name="Sarah Gothard" userId="0e53f415fda5f162" providerId="LiveId" clId="{84670CEC-9F9F-453F-83D9-489C6A4766C6}" dt="2021-01-16T16:39:32.249" v="32" actId="26606"/>
          <ac:picMkLst>
            <pc:docMk/>
            <pc:sldMk cId="2527017413" sldId="262"/>
            <ac:picMk id="3" creationId="{906F43C8-B78A-4C07-BAB6-D8FBA5798ABB}"/>
          </ac:picMkLst>
        </pc:picChg>
      </pc:sldChg>
      <pc:sldChg chg="del">
        <pc:chgData name="Sarah Gothard" userId="0e53f415fda5f162" providerId="LiveId" clId="{84670CEC-9F9F-453F-83D9-489C6A4766C6}" dt="2021-01-16T16:36:50.883" v="4" actId="47"/>
        <pc:sldMkLst>
          <pc:docMk/>
          <pc:sldMk cId="3002247464" sldId="262"/>
        </pc:sldMkLst>
      </pc:sldChg>
      <pc:sldChg chg="del">
        <pc:chgData name="Sarah Gothard" userId="0e53f415fda5f162" providerId="LiveId" clId="{84670CEC-9F9F-453F-83D9-489C6A4766C6}" dt="2021-01-16T16:36:50.883" v="4" actId="47"/>
        <pc:sldMkLst>
          <pc:docMk/>
          <pc:sldMk cId="3262365764" sldId="263"/>
        </pc:sldMkLst>
      </pc:sldChg>
      <pc:sldChg chg="addSp delSp modSp add mod setBg delDesignElem">
        <pc:chgData name="Sarah Gothard" userId="0e53f415fda5f162" providerId="LiveId" clId="{84670CEC-9F9F-453F-83D9-489C6A4766C6}" dt="2021-01-16T16:40:08.987" v="38" actId="26606"/>
        <pc:sldMkLst>
          <pc:docMk/>
          <pc:sldMk cId="3928606052" sldId="263"/>
        </pc:sldMkLst>
        <pc:spChg chg="ord">
          <ac:chgData name="Sarah Gothard" userId="0e53f415fda5f162" providerId="LiveId" clId="{84670CEC-9F9F-453F-83D9-489C6A4766C6}" dt="2021-01-16T16:40:08.987" v="38" actId="26606"/>
          <ac:spMkLst>
            <pc:docMk/>
            <pc:sldMk cId="3928606052" sldId="263"/>
            <ac:spMk id="6" creationId="{EC2BFFE7-AB4B-400F-BC6B-0E4C91449711}"/>
          </ac:spMkLst>
        </pc:spChg>
        <pc:spChg chg="add">
          <ac:chgData name="Sarah Gothard" userId="0e53f415fda5f162" providerId="LiveId" clId="{84670CEC-9F9F-453F-83D9-489C6A4766C6}" dt="2021-01-16T16:40:08.987" v="38" actId="26606"/>
          <ac:spMkLst>
            <pc:docMk/>
            <pc:sldMk cId="3928606052" sldId="263"/>
            <ac:spMk id="11" creationId="{32BC26D8-82FB-445E-AA49-62A77D7C1EE0}"/>
          </ac:spMkLst>
        </pc:spChg>
        <pc:spChg chg="add">
          <ac:chgData name="Sarah Gothard" userId="0e53f415fda5f162" providerId="LiveId" clId="{84670CEC-9F9F-453F-83D9-489C6A4766C6}" dt="2021-01-16T16:40:08.987" v="38" actId="26606"/>
          <ac:spMkLst>
            <pc:docMk/>
            <pc:sldMk cId="3928606052" sldId="263"/>
            <ac:spMk id="13" creationId="{CB44330D-EA18-4254-AA95-EB49948539B8}"/>
          </ac:spMkLst>
        </pc:spChg>
        <pc:spChg chg="del">
          <ac:chgData name="Sarah Gothard" userId="0e53f415fda5f162" providerId="LiveId" clId="{84670CEC-9F9F-453F-83D9-489C6A4766C6}" dt="2021-01-16T16:36:52.743" v="16"/>
          <ac:spMkLst>
            <pc:docMk/>
            <pc:sldMk cId="3928606052" sldId="263"/>
            <ac:spMk id="18" creationId="{32BC26D8-82FB-445E-AA49-62A77D7C1EE0}"/>
          </ac:spMkLst>
        </pc:spChg>
        <pc:spChg chg="del">
          <ac:chgData name="Sarah Gothard" userId="0e53f415fda5f162" providerId="LiveId" clId="{84670CEC-9F9F-453F-83D9-489C6A4766C6}" dt="2021-01-16T16:36:52.743" v="16"/>
          <ac:spMkLst>
            <pc:docMk/>
            <pc:sldMk cId="3928606052" sldId="263"/>
            <ac:spMk id="20" creationId="{CB44330D-EA18-4254-AA95-EB49948539B8}"/>
          </ac:spMkLst>
        </pc:spChg>
        <pc:picChg chg="add mod">
          <ac:chgData name="Sarah Gothard" userId="0e53f415fda5f162" providerId="LiveId" clId="{84670CEC-9F9F-453F-83D9-489C6A4766C6}" dt="2021-01-16T16:40:08.987" v="38" actId="26606"/>
          <ac:picMkLst>
            <pc:docMk/>
            <pc:sldMk cId="3928606052" sldId="263"/>
            <ac:picMk id="3" creationId="{0044C739-0568-4692-929E-F5872553BD9C}"/>
          </ac:picMkLst>
        </pc:picChg>
      </pc:sldChg>
      <pc:sldChg chg="del">
        <pc:chgData name="Sarah Gothard" userId="0e53f415fda5f162" providerId="LiveId" clId="{84670CEC-9F9F-453F-83D9-489C6A4766C6}" dt="2021-01-16T16:36:50.883" v="4" actId="47"/>
        <pc:sldMkLst>
          <pc:docMk/>
          <pc:sldMk cId="456381740" sldId="264"/>
        </pc:sldMkLst>
      </pc:sldChg>
      <pc:sldChg chg="delSp add del setBg delDesignElem">
        <pc:chgData name="Sarah Gothard" userId="0e53f415fda5f162" providerId="LiveId" clId="{84670CEC-9F9F-453F-83D9-489C6A4766C6}" dt="2021-01-16T16:40:46.803" v="43" actId="47"/>
        <pc:sldMkLst>
          <pc:docMk/>
          <pc:sldMk cId="3332889972" sldId="264"/>
        </pc:sldMkLst>
        <pc:spChg chg="del">
          <ac:chgData name="Sarah Gothard" userId="0e53f415fda5f162" providerId="LiveId" clId="{84670CEC-9F9F-453F-83D9-489C6A4766C6}" dt="2021-01-16T16:36:52.929" v="18"/>
          <ac:spMkLst>
            <pc:docMk/>
            <pc:sldMk cId="3332889972" sldId="264"/>
            <ac:spMk id="18" creationId="{32BC26D8-82FB-445E-AA49-62A77D7C1EE0}"/>
          </ac:spMkLst>
        </pc:spChg>
        <pc:spChg chg="del">
          <ac:chgData name="Sarah Gothard" userId="0e53f415fda5f162" providerId="LiveId" clId="{84670CEC-9F9F-453F-83D9-489C6A4766C6}" dt="2021-01-16T16:36:52.929" v="18"/>
          <ac:spMkLst>
            <pc:docMk/>
            <pc:sldMk cId="3332889972" sldId="264"/>
            <ac:spMk id="20" creationId="{CB44330D-EA18-4254-AA95-EB49948539B8}"/>
          </ac:spMkLst>
        </pc:spChg>
      </pc:sldChg>
      <pc:sldChg chg="delSp add del setBg delDesignElem">
        <pc:chgData name="Sarah Gothard" userId="0e53f415fda5f162" providerId="LiveId" clId="{84670CEC-9F9F-453F-83D9-489C6A4766C6}" dt="2021-01-16T16:40:46.803" v="43" actId="47"/>
        <pc:sldMkLst>
          <pc:docMk/>
          <pc:sldMk cId="1905990744" sldId="265"/>
        </pc:sldMkLst>
        <pc:spChg chg="del">
          <ac:chgData name="Sarah Gothard" userId="0e53f415fda5f162" providerId="LiveId" clId="{84670CEC-9F9F-453F-83D9-489C6A4766C6}" dt="2021-01-16T16:36:53.125" v="20"/>
          <ac:spMkLst>
            <pc:docMk/>
            <pc:sldMk cId="1905990744" sldId="265"/>
            <ac:spMk id="18" creationId="{32BC26D8-82FB-445E-AA49-62A77D7C1EE0}"/>
          </ac:spMkLst>
        </pc:spChg>
        <pc:spChg chg="del">
          <ac:chgData name="Sarah Gothard" userId="0e53f415fda5f162" providerId="LiveId" clId="{84670CEC-9F9F-453F-83D9-489C6A4766C6}" dt="2021-01-16T16:36:53.125" v="20"/>
          <ac:spMkLst>
            <pc:docMk/>
            <pc:sldMk cId="1905990744" sldId="265"/>
            <ac:spMk id="20" creationId="{CB44330D-EA18-4254-AA95-EB49948539B8}"/>
          </ac:spMkLst>
        </pc:spChg>
      </pc:sldChg>
      <pc:sldChg chg="addSp modSp add mod setBg">
        <pc:chgData name="Sarah Gothard" userId="0e53f415fda5f162" providerId="LiveId" clId="{84670CEC-9F9F-453F-83D9-489C6A4766C6}" dt="2021-01-16T16:40:26.718" v="40" actId="26606"/>
        <pc:sldMkLst>
          <pc:docMk/>
          <pc:sldMk cId="3585936785" sldId="266"/>
        </pc:sldMkLst>
        <pc:spChg chg="ord">
          <ac:chgData name="Sarah Gothard" userId="0e53f415fda5f162" providerId="LiveId" clId="{84670CEC-9F9F-453F-83D9-489C6A4766C6}" dt="2021-01-16T16:40:26.718" v="40" actId="26606"/>
          <ac:spMkLst>
            <pc:docMk/>
            <pc:sldMk cId="3585936785" sldId="266"/>
            <ac:spMk id="6" creationId="{EC2BFFE7-AB4B-400F-BC6B-0E4C91449711}"/>
          </ac:spMkLst>
        </pc:spChg>
        <pc:spChg chg="add">
          <ac:chgData name="Sarah Gothard" userId="0e53f415fda5f162" providerId="LiveId" clId="{84670CEC-9F9F-453F-83D9-489C6A4766C6}" dt="2021-01-16T16:40:26.718" v="40" actId="26606"/>
          <ac:spMkLst>
            <pc:docMk/>
            <pc:sldMk cId="3585936785" sldId="266"/>
            <ac:spMk id="11" creationId="{32BC26D8-82FB-445E-AA49-62A77D7C1EE0}"/>
          </ac:spMkLst>
        </pc:spChg>
        <pc:spChg chg="add">
          <ac:chgData name="Sarah Gothard" userId="0e53f415fda5f162" providerId="LiveId" clId="{84670CEC-9F9F-453F-83D9-489C6A4766C6}" dt="2021-01-16T16:40:26.718" v="40" actId="26606"/>
          <ac:spMkLst>
            <pc:docMk/>
            <pc:sldMk cId="3585936785" sldId="266"/>
            <ac:spMk id="13" creationId="{CB44330D-EA18-4254-AA95-EB49948539B8}"/>
          </ac:spMkLst>
        </pc:spChg>
        <pc:picChg chg="add mod">
          <ac:chgData name="Sarah Gothard" userId="0e53f415fda5f162" providerId="LiveId" clId="{84670CEC-9F9F-453F-83D9-489C6A4766C6}" dt="2021-01-16T16:40:26.718" v="40" actId="26606"/>
          <ac:picMkLst>
            <pc:docMk/>
            <pc:sldMk cId="3585936785" sldId="266"/>
            <ac:picMk id="3" creationId="{3E500115-8B5E-4733-AFD5-3157AC05F092}"/>
          </ac:picMkLst>
        </pc:picChg>
      </pc:sldChg>
      <pc:sldChg chg="addSp modSp add mod setBg">
        <pc:chgData name="Sarah Gothard" userId="0e53f415fda5f162" providerId="LiveId" clId="{84670CEC-9F9F-453F-83D9-489C6A4766C6}" dt="2021-01-16T16:40:44.661" v="42" actId="26606"/>
        <pc:sldMkLst>
          <pc:docMk/>
          <pc:sldMk cId="702170913" sldId="267"/>
        </pc:sldMkLst>
        <pc:spChg chg="ord">
          <ac:chgData name="Sarah Gothard" userId="0e53f415fda5f162" providerId="LiveId" clId="{84670CEC-9F9F-453F-83D9-489C6A4766C6}" dt="2021-01-16T16:40:44.661" v="42" actId="26606"/>
          <ac:spMkLst>
            <pc:docMk/>
            <pc:sldMk cId="702170913" sldId="267"/>
            <ac:spMk id="6" creationId="{EC2BFFE7-AB4B-400F-BC6B-0E4C91449711}"/>
          </ac:spMkLst>
        </pc:spChg>
        <pc:spChg chg="add">
          <ac:chgData name="Sarah Gothard" userId="0e53f415fda5f162" providerId="LiveId" clId="{84670CEC-9F9F-453F-83D9-489C6A4766C6}" dt="2021-01-16T16:40:44.661" v="42" actId="26606"/>
          <ac:spMkLst>
            <pc:docMk/>
            <pc:sldMk cId="702170913" sldId="267"/>
            <ac:spMk id="11" creationId="{32BC26D8-82FB-445E-AA49-62A77D7C1EE0}"/>
          </ac:spMkLst>
        </pc:spChg>
        <pc:spChg chg="add">
          <ac:chgData name="Sarah Gothard" userId="0e53f415fda5f162" providerId="LiveId" clId="{84670CEC-9F9F-453F-83D9-489C6A4766C6}" dt="2021-01-16T16:40:44.661" v="42" actId="26606"/>
          <ac:spMkLst>
            <pc:docMk/>
            <pc:sldMk cId="702170913" sldId="267"/>
            <ac:spMk id="13" creationId="{CB44330D-EA18-4254-AA95-EB49948539B8}"/>
          </ac:spMkLst>
        </pc:spChg>
        <pc:picChg chg="add mod">
          <ac:chgData name="Sarah Gothard" userId="0e53f415fda5f162" providerId="LiveId" clId="{84670CEC-9F9F-453F-83D9-489C6A4766C6}" dt="2021-01-16T16:40:44.661" v="42" actId="26606"/>
          <ac:picMkLst>
            <pc:docMk/>
            <pc:sldMk cId="702170913" sldId="267"/>
            <ac:picMk id="3" creationId="{B7F6E608-D064-4C16-A1C2-A47E816EBEE9}"/>
          </ac:picMkLst>
        </pc:picChg>
      </pc:sldChg>
      <pc:sldChg chg="add del">
        <pc:chgData name="Sarah Gothard" userId="0e53f415fda5f162" providerId="LiveId" clId="{84670CEC-9F9F-453F-83D9-489C6A4766C6}" dt="2021-01-16T16:40:46.803" v="43" actId="47"/>
        <pc:sldMkLst>
          <pc:docMk/>
          <pc:sldMk cId="2161797729" sldId="268"/>
        </pc:sldMkLst>
      </pc:sldChg>
      <pc:sldChg chg="add del">
        <pc:chgData name="Sarah Gothard" userId="0e53f415fda5f162" providerId="LiveId" clId="{84670CEC-9F9F-453F-83D9-489C6A4766C6}" dt="2021-01-16T16:40:46.803" v="43" actId="47"/>
        <pc:sldMkLst>
          <pc:docMk/>
          <pc:sldMk cId="1505251422"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4AE67-EC64-4B00-86A7-B84CC7FCF8CC}" type="datetimeFigureOut">
              <a:rPr lang="en-US" smtClean="0"/>
              <a:t>1/16/2021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2705D-0ADF-41BE-9158-66B5225F692B}" type="slidenum">
              <a:rPr lang="en-US" smtClean="0"/>
              <a:t>‹#›</a:t>
            </a:fld>
            <a:endParaRPr lang="en-US"/>
          </a:p>
        </p:txBody>
      </p:sp>
    </p:spTree>
    <p:extLst>
      <p:ext uri="{BB962C8B-B14F-4D97-AF65-F5344CB8AC3E}">
        <p14:creationId xmlns:p14="http://schemas.microsoft.com/office/powerpoint/2010/main" val="224429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a:p>
            <a:endParaRPr lang="en-US" dirty="0"/>
          </a:p>
        </p:txBody>
      </p:sp>
      <p:sp>
        <p:nvSpPr>
          <p:cNvPr id="4" name="Slide Number Placeholder 3"/>
          <p:cNvSpPr>
            <a:spLocks noGrp="1"/>
          </p:cNvSpPr>
          <p:nvPr>
            <p:ph type="sldNum" sz="quarter" idx="5"/>
          </p:nvPr>
        </p:nvSpPr>
        <p:spPr/>
        <p:txBody>
          <a:bodyPr/>
          <a:lstStyle/>
          <a:p>
            <a:fld id="{3062705D-0ADF-41BE-9158-66B5225F692B}" type="slidenum">
              <a:rPr lang="en-US" smtClean="0"/>
              <a:t>1</a:t>
            </a:fld>
            <a:endParaRPr lang="en-US"/>
          </a:p>
        </p:txBody>
      </p:sp>
    </p:spTree>
    <p:extLst>
      <p:ext uri="{BB962C8B-B14F-4D97-AF65-F5344CB8AC3E}">
        <p14:creationId xmlns:p14="http://schemas.microsoft.com/office/powerpoint/2010/main" val="343741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B8C9-191C-4349-BAEB-E1E3FE39D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49F09-2DA9-4492-AAEC-D1C743470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140F21-33C2-4AE1-8870-4272580C41D2}"/>
              </a:ext>
            </a:extLst>
          </p:cNvPr>
          <p:cNvSpPr>
            <a:spLocks noGrp="1"/>
          </p:cNvSpPr>
          <p:nvPr>
            <p:ph type="dt" sz="half" idx="10"/>
          </p:nvPr>
        </p:nvSpPr>
        <p:spPr/>
        <p:txBody>
          <a:bodyPr/>
          <a:lstStyle/>
          <a:p>
            <a:fld id="{3A153BCD-C4B8-432A-A411-C9DAAE09D41F}" type="datetime1">
              <a:rPr lang="en-US" smtClean="0"/>
              <a:t>1/16/2021</a:t>
            </a:fld>
            <a:endParaRPr lang="en-US"/>
          </a:p>
        </p:txBody>
      </p:sp>
      <p:sp>
        <p:nvSpPr>
          <p:cNvPr id="5" name="Footer Placeholder 4">
            <a:extLst>
              <a:ext uri="{FF2B5EF4-FFF2-40B4-BE49-F238E27FC236}">
                <a16:creationId xmlns:a16="http://schemas.microsoft.com/office/drawing/2014/main" id="{18BE31E7-B2C4-44B5-AD09-CA233C613D9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5FD2A19-B15E-4E62-AD5C-2E90B19C3FA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90594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90E9-18BB-4EAB-AD29-9D05E93763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81C84-DE1F-42DB-A1E6-3C473E1D5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4340E-7404-4D2F-B9A3-C7AD23643C7E}"/>
              </a:ext>
            </a:extLst>
          </p:cNvPr>
          <p:cNvSpPr>
            <a:spLocks noGrp="1"/>
          </p:cNvSpPr>
          <p:nvPr>
            <p:ph type="dt" sz="half" idx="10"/>
          </p:nvPr>
        </p:nvSpPr>
        <p:spPr/>
        <p:txBody>
          <a:bodyPr/>
          <a:lstStyle/>
          <a:p>
            <a:fld id="{053D03B1-73C1-47EC-B6AD-FA7151776AA7}" type="datetime1">
              <a:rPr lang="en-US" smtClean="0"/>
              <a:t>1/16/2021</a:t>
            </a:fld>
            <a:endParaRPr lang="en-US"/>
          </a:p>
        </p:txBody>
      </p:sp>
      <p:sp>
        <p:nvSpPr>
          <p:cNvPr id="5" name="Footer Placeholder 4">
            <a:extLst>
              <a:ext uri="{FF2B5EF4-FFF2-40B4-BE49-F238E27FC236}">
                <a16:creationId xmlns:a16="http://schemas.microsoft.com/office/drawing/2014/main" id="{BA1F5BE5-4A7C-483B-A521-B2D22C02A2F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3C9D7A0-447D-4EE1-A9F8-8E9E692F2F41}"/>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9768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D0D74-0931-42B0-8AF0-1018DB185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038D73-2BA6-4751-8395-AC3E52BF30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6F300-2671-4257-A8FF-8CD40EAA6627}"/>
              </a:ext>
            </a:extLst>
          </p:cNvPr>
          <p:cNvSpPr>
            <a:spLocks noGrp="1"/>
          </p:cNvSpPr>
          <p:nvPr>
            <p:ph type="dt" sz="half" idx="10"/>
          </p:nvPr>
        </p:nvSpPr>
        <p:spPr/>
        <p:txBody>
          <a:bodyPr/>
          <a:lstStyle/>
          <a:p>
            <a:fld id="{1ADF2B17-D40A-4CBE-AE52-9270D116CE36}" type="datetime1">
              <a:rPr lang="en-US" smtClean="0"/>
              <a:t>1/16/2021</a:t>
            </a:fld>
            <a:endParaRPr lang="en-US"/>
          </a:p>
        </p:txBody>
      </p:sp>
      <p:sp>
        <p:nvSpPr>
          <p:cNvPr id="5" name="Footer Placeholder 4">
            <a:extLst>
              <a:ext uri="{FF2B5EF4-FFF2-40B4-BE49-F238E27FC236}">
                <a16:creationId xmlns:a16="http://schemas.microsoft.com/office/drawing/2014/main" id="{D40CEBD6-645D-439E-82A1-C446EEC32DF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B528E05-65F7-45BB-9E0F-67F39BD7DE16}"/>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7662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5987-D1BF-4044-97D4-A402A85856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B8E2B-F63C-48D6-88AD-790E04A80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F13D8-E887-4CE2-942B-05C79AEB1282}"/>
              </a:ext>
            </a:extLst>
          </p:cNvPr>
          <p:cNvSpPr>
            <a:spLocks noGrp="1"/>
          </p:cNvSpPr>
          <p:nvPr>
            <p:ph type="dt" sz="half" idx="10"/>
          </p:nvPr>
        </p:nvSpPr>
        <p:spPr/>
        <p:txBody>
          <a:bodyPr/>
          <a:lstStyle/>
          <a:p>
            <a:fld id="{7A30725A-A884-411F-BBEF-A14C723F3666}" type="datetime1">
              <a:rPr lang="en-US" smtClean="0"/>
              <a:t>1/16/2021</a:t>
            </a:fld>
            <a:endParaRPr lang="en-US"/>
          </a:p>
        </p:txBody>
      </p:sp>
      <p:sp>
        <p:nvSpPr>
          <p:cNvPr id="5" name="Footer Placeholder 4">
            <a:extLst>
              <a:ext uri="{FF2B5EF4-FFF2-40B4-BE49-F238E27FC236}">
                <a16:creationId xmlns:a16="http://schemas.microsoft.com/office/drawing/2014/main" id="{B567FC0A-E04A-485D-9238-80EBADB6AAB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D1251F7-D0B9-43B3-8B04-7D8E6C75E64D}"/>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35650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12B2-15E5-4741-AF92-7E0606B01D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D77CAB-D6D4-483B-99AA-DD898F08C0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BD4BF2-7122-4B70-BBE0-82CD84E0FC8B}"/>
              </a:ext>
            </a:extLst>
          </p:cNvPr>
          <p:cNvSpPr>
            <a:spLocks noGrp="1"/>
          </p:cNvSpPr>
          <p:nvPr>
            <p:ph type="dt" sz="half" idx="10"/>
          </p:nvPr>
        </p:nvSpPr>
        <p:spPr/>
        <p:txBody>
          <a:bodyPr/>
          <a:lstStyle/>
          <a:p>
            <a:fld id="{C5E589A1-96BC-4BDC-A157-B4628C9278E4}" type="datetime1">
              <a:rPr lang="en-US" smtClean="0"/>
              <a:t>1/16/2021</a:t>
            </a:fld>
            <a:endParaRPr lang="en-US"/>
          </a:p>
        </p:txBody>
      </p:sp>
      <p:sp>
        <p:nvSpPr>
          <p:cNvPr id="5" name="Footer Placeholder 4">
            <a:extLst>
              <a:ext uri="{FF2B5EF4-FFF2-40B4-BE49-F238E27FC236}">
                <a16:creationId xmlns:a16="http://schemas.microsoft.com/office/drawing/2014/main" id="{B8952A67-B384-431A-8F27-41D29DBD2CD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44BADA3-992F-433E-A895-5754E4D4D51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69091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581E-54A1-4EB8-9B63-511F18EAB0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22E07-5EEF-4136-BEE9-5E2FA7B71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C7B9E8-A4DE-4650-BE4A-FAC7B6A562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486418-DA58-4329-A862-47F8F623EB49}"/>
              </a:ext>
            </a:extLst>
          </p:cNvPr>
          <p:cNvSpPr>
            <a:spLocks noGrp="1"/>
          </p:cNvSpPr>
          <p:nvPr>
            <p:ph type="dt" sz="half" idx="10"/>
          </p:nvPr>
        </p:nvSpPr>
        <p:spPr/>
        <p:txBody>
          <a:bodyPr/>
          <a:lstStyle/>
          <a:p>
            <a:fld id="{E2F5760A-8477-41EA-81B6-8DCA5C3526C3}" type="datetime1">
              <a:rPr lang="en-US" smtClean="0"/>
              <a:t>1/16/2021</a:t>
            </a:fld>
            <a:endParaRPr lang="en-US"/>
          </a:p>
        </p:txBody>
      </p:sp>
      <p:sp>
        <p:nvSpPr>
          <p:cNvPr id="6" name="Footer Placeholder 5">
            <a:extLst>
              <a:ext uri="{FF2B5EF4-FFF2-40B4-BE49-F238E27FC236}">
                <a16:creationId xmlns:a16="http://schemas.microsoft.com/office/drawing/2014/main" id="{5356AD7C-AE08-45C5-90D1-F10E63CA78C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E38BA7-8AD8-4582-9B8A-541CCC10D7E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53925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25CE-8B1A-405B-A458-3A13A05F1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151B53-F362-4412-A7AF-BCD723AD0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C8CA34-C64F-4940-BE0F-1DF1FDD00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5163D6-FC06-4AD7-AAB4-89ACBCCA2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9B7605-0305-4657-BCDC-186F677EB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FD8B04-CCBD-4DEB-83EF-E54861AF0D6B}"/>
              </a:ext>
            </a:extLst>
          </p:cNvPr>
          <p:cNvSpPr>
            <a:spLocks noGrp="1"/>
          </p:cNvSpPr>
          <p:nvPr>
            <p:ph type="dt" sz="half" idx="10"/>
          </p:nvPr>
        </p:nvSpPr>
        <p:spPr/>
        <p:txBody>
          <a:bodyPr/>
          <a:lstStyle/>
          <a:p>
            <a:fld id="{87CC8E44-C3D3-4607-8B2A-BFE2BF643EBE}" type="datetime1">
              <a:rPr lang="en-US" smtClean="0"/>
              <a:t>1/16/2021</a:t>
            </a:fld>
            <a:endParaRPr lang="en-US"/>
          </a:p>
        </p:txBody>
      </p:sp>
      <p:sp>
        <p:nvSpPr>
          <p:cNvPr id="8" name="Footer Placeholder 7">
            <a:extLst>
              <a:ext uri="{FF2B5EF4-FFF2-40B4-BE49-F238E27FC236}">
                <a16:creationId xmlns:a16="http://schemas.microsoft.com/office/drawing/2014/main" id="{B623CA7E-6F12-4D71-8848-0350219D5297}"/>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876F2B3A-2EB5-4339-B7A1-695F9E96125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423349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D85E1-9D73-4DD8-B2C5-F2ED03268D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118599-BB93-49CA-B4BF-2E13B31D0CC4}"/>
              </a:ext>
            </a:extLst>
          </p:cNvPr>
          <p:cNvSpPr>
            <a:spLocks noGrp="1"/>
          </p:cNvSpPr>
          <p:nvPr>
            <p:ph type="dt" sz="half" idx="10"/>
          </p:nvPr>
        </p:nvSpPr>
        <p:spPr/>
        <p:txBody>
          <a:bodyPr/>
          <a:lstStyle/>
          <a:p>
            <a:fld id="{18A64E6E-CF4C-41F4-A2AC-FDE41A6187E2}" type="datetime1">
              <a:rPr lang="en-US" smtClean="0"/>
              <a:t>1/16/2021</a:t>
            </a:fld>
            <a:endParaRPr lang="en-US"/>
          </a:p>
        </p:txBody>
      </p:sp>
      <p:sp>
        <p:nvSpPr>
          <p:cNvPr id="4" name="Footer Placeholder 3">
            <a:extLst>
              <a:ext uri="{FF2B5EF4-FFF2-40B4-BE49-F238E27FC236}">
                <a16:creationId xmlns:a16="http://schemas.microsoft.com/office/drawing/2014/main" id="{5065CCB7-F0BB-4286-87C5-92D906B9DE1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99D492A2-4B28-4D35-9BAF-CA2F1FC69D2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02162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5449D-A9E2-4192-84B9-47DF47DBD873}"/>
              </a:ext>
            </a:extLst>
          </p:cNvPr>
          <p:cNvSpPr>
            <a:spLocks noGrp="1"/>
          </p:cNvSpPr>
          <p:nvPr>
            <p:ph type="dt" sz="half" idx="10"/>
          </p:nvPr>
        </p:nvSpPr>
        <p:spPr/>
        <p:txBody>
          <a:bodyPr/>
          <a:lstStyle/>
          <a:p>
            <a:fld id="{58E257AD-5A84-427D-BD63-51759E5255FA}" type="datetime1">
              <a:rPr lang="en-US" smtClean="0"/>
              <a:t>1/16/2021</a:t>
            </a:fld>
            <a:endParaRPr lang="en-US"/>
          </a:p>
        </p:txBody>
      </p:sp>
      <p:sp>
        <p:nvSpPr>
          <p:cNvPr id="3" name="Footer Placeholder 2">
            <a:extLst>
              <a:ext uri="{FF2B5EF4-FFF2-40B4-BE49-F238E27FC236}">
                <a16:creationId xmlns:a16="http://schemas.microsoft.com/office/drawing/2014/main" id="{831C4133-42C8-471D-A232-8A2EFEA1CE58}"/>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1511609-142C-4DBE-A33B-FC0488435267}"/>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30642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9062-4686-43A0-A0E7-6E8B73EF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9E4D81-0A25-4D0F-853A-20E723EA0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6BAFFC-B7F4-403F-AE2F-821B3A21C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07FC1-2B73-4B46-8CDF-3CEA48EEB7B6}"/>
              </a:ext>
            </a:extLst>
          </p:cNvPr>
          <p:cNvSpPr>
            <a:spLocks noGrp="1"/>
          </p:cNvSpPr>
          <p:nvPr>
            <p:ph type="dt" sz="half" idx="10"/>
          </p:nvPr>
        </p:nvSpPr>
        <p:spPr/>
        <p:txBody>
          <a:bodyPr/>
          <a:lstStyle/>
          <a:p>
            <a:fld id="{F88A6D37-06FB-427C-A10B-DF03FAE0EA41}" type="datetime1">
              <a:rPr lang="en-US" smtClean="0"/>
              <a:t>1/16/2021</a:t>
            </a:fld>
            <a:endParaRPr lang="en-US"/>
          </a:p>
        </p:txBody>
      </p:sp>
      <p:sp>
        <p:nvSpPr>
          <p:cNvPr id="6" name="Footer Placeholder 5">
            <a:extLst>
              <a:ext uri="{FF2B5EF4-FFF2-40B4-BE49-F238E27FC236}">
                <a16:creationId xmlns:a16="http://schemas.microsoft.com/office/drawing/2014/main" id="{16E11648-16B2-4AAC-8C33-B0629A8ABA2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90F15A0-6905-47B4-A2D0-445BDA2C12AB}"/>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28682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84A9-6F0C-4814-A210-72B2F0F64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E7672-EFEF-44E3-BAD6-BDFD46393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A618B1-982C-4F83-86B7-3C4D26B3D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777AD-F39A-489E-AB0E-74C659B00F3F}"/>
              </a:ext>
            </a:extLst>
          </p:cNvPr>
          <p:cNvSpPr>
            <a:spLocks noGrp="1"/>
          </p:cNvSpPr>
          <p:nvPr>
            <p:ph type="dt" sz="half" idx="10"/>
          </p:nvPr>
        </p:nvSpPr>
        <p:spPr/>
        <p:txBody>
          <a:bodyPr/>
          <a:lstStyle/>
          <a:p>
            <a:fld id="{95F4E876-C20A-41AD-8B4A-28F2982F7F60}" type="datetime1">
              <a:rPr lang="en-US" smtClean="0"/>
              <a:t>1/16/2021</a:t>
            </a:fld>
            <a:endParaRPr lang="en-US"/>
          </a:p>
        </p:txBody>
      </p:sp>
      <p:sp>
        <p:nvSpPr>
          <p:cNvPr id="6" name="Footer Placeholder 5">
            <a:extLst>
              <a:ext uri="{FF2B5EF4-FFF2-40B4-BE49-F238E27FC236}">
                <a16:creationId xmlns:a16="http://schemas.microsoft.com/office/drawing/2014/main" id="{6F512589-D54A-4519-A1D8-B723516055C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51B8369-3E84-455C-9AEA-C2A1782EF1B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36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D52C2A-36DE-4E4A-8F34-A9C0050BD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FDC5F9-8F7D-4574-9E5E-354D54890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81FF9-54BF-4A7F-AF68-0B0742A1B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59B08-73FD-4E77-8C81-259B15AFD40D}" type="datetime1">
              <a:rPr lang="en-US" smtClean="0"/>
              <a:t>1/16/2021</a:t>
            </a:fld>
            <a:endParaRPr lang="en-US"/>
          </a:p>
        </p:txBody>
      </p:sp>
      <p:sp>
        <p:nvSpPr>
          <p:cNvPr id="5" name="Footer Placeholder 4">
            <a:extLst>
              <a:ext uri="{FF2B5EF4-FFF2-40B4-BE49-F238E27FC236}">
                <a16:creationId xmlns:a16="http://schemas.microsoft.com/office/drawing/2014/main" id="{F9E84E1A-1AAF-434C-B792-57EDB7613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0188E958-891D-4CF1-9A5C-F2478F8A3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95890-9F6E-4B4B-8C25-B38904642F47}" type="slidenum">
              <a:rPr lang="en-US" smtClean="0"/>
              <a:t>‹#›</a:t>
            </a:fld>
            <a:endParaRPr lang="en-US"/>
          </a:p>
        </p:txBody>
      </p:sp>
    </p:spTree>
    <p:extLst>
      <p:ext uri="{BB962C8B-B14F-4D97-AF65-F5344CB8AC3E}">
        <p14:creationId xmlns:p14="http://schemas.microsoft.com/office/powerpoint/2010/main" val="263012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49393D0-F549-418A-8AE4-F47C28E071EA}"/>
              </a:ext>
            </a:extLst>
          </p:cNvPr>
          <p:cNvPicPr>
            <a:picLocks noChangeAspect="1"/>
          </p:cNvPicPr>
          <p:nvPr/>
        </p:nvPicPr>
        <p:blipFill>
          <a:blip r:embed="rId3"/>
          <a:stretch>
            <a:fillRect/>
          </a:stretch>
        </p:blipFill>
        <p:spPr>
          <a:xfrm>
            <a:off x="643467" y="2652014"/>
            <a:ext cx="10905066" cy="1553972"/>
          </a:xfrm>
          <a:prstGeom prst="rect">
            <a:avLst/>
          </a:prstGeom>
        </p:spPr>
      </p:pic>
      <p:sp>
        <p:nvSpPr>
          <p:cNvPr id="8" name="Footer Placeholder 7">
            <a:extLst>
              <a:ext uri="{FF2B5EF4-FFF2-40B4-BE49-F238E27FC236}">
                <a16:creationId xmlns:a16="http://schemas.microsoft.com/office/drawing/2014/main" id="{DC4B96CB-00BF-41FC-935C-082B01EB48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2232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7F6E608-D064-4C16-A1C2-A47E816EBEE9}"/>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02170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442E8F0-8CB3-43CE-8E4D-606F86ED115C}"/>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7212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AD7DB91-BE63-45DA-98F1-938500810F93}"/>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6282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7DD76A9-38D0-41FA-B231-27E137A97355}"/>
              </a:ext>
            </a:extLst>
          </p:cNvPr>
          <p:cNvPicPr>
            <a:picLocks noChangeAspect="1"/>
          </p:cNvPicPr>
          <p:nvPr/>
        </p:nvPicPr>
        <p:blipFill>
          <a:blip r:embed="rId2"/>
          <a:stretch>
            <a:fillRect/>
          </a:stretch>
        </p:blipFill>
        <p:spPr>
          <a:xfrm>
            <a:off x="643467" y="1929554"/>
            <a:ext cx="10905066" cy="2998892"/>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95829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B59A4E3-30DD-4F4D-8273-EDA85AC4E987}"/>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813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107E71C-5822-46E7-BC23-1EDCC9AB39EC}"/>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2491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06F43C8-B78A-4C07-BAB6-D8FBA5798ABB}"/>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27017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044C739-0568-4692-929E-F5872553BD9C}"/>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28606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E500115-8B5E-4733-AFD5-3157AC05F092}"/>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85936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2021-01-16T16:40:44Z</dcterms:created>
  <dcterms:modified xsi:type="dcterms:W3CDTF">2021-01-16T16:41:08Z</dcterms:modified>
</cp:coreProperties>
</file>