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7C7C4962-92E9-46CE-95E3-CFDFC6373C6C}"/>
    <pc:docChg chg="modSld">
      <pc:chgData name="Sarah Gothard" userId="0e53f415fda5f162" providerId="LiveId" clId="{7C7C4962-92E9-46CE-95E3-CFDFC6373C6C}" dt="2021-01-01T01:42:52.224" v="0" actId="207"/>
      <pc:docMkLst>
        <pc:docMk/>
      </pc:docMkLst>
      <pc:sldChg chg="modSp mod">
        <pc:chgData name="Sarah Gothard" userId="0e53f415fda5f162" providerId="LiveId" clId="{7C7C4962-92E9-46CE-95E3-CFDFC6373C6C}" dt="2021-01-01T01:42:52.224" v="0" actId="207"/>
        <pc:sldMkLst>
          <pc:docMk/>
          <pc:sldMk cId="4154405611" sldId="256"/>
        </pc:sldMkLst>
        <pc:spChg chg="mod">
          <ac:chgData name="Sarah Gothard" userId="0e53f415fda5f162" providerId="LiveId" clId="{7C7C4962-92E9-46CE-95E3-CFDFC6373C6C}" dt="2021-01-01T01:42:52.224" v="0" actId="207"/>
          <ac:spMkLst>
            <pc:docMk/>
            <pc:sldMk cId="4154405611" sldId="256"/>
            <ac:spMk id="6" creationId="{8C3B6761-3005-4A7B-A006-361477CC1A0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36A8B-5443-4569-A366-22CEBC98E64C}" type="datetimeFigureOut">
              <a:rPr lang="en-US" smtClean="0"/>
              <a:t>12/31/2020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DCD8E-88A9-4015-8BDC-060F6439A8C5}" type="slidenum">
              <a:rPr lang="en-US" smtClean="0"/>
              <a:t>‹#›</a:t>
            </a:fld>
            <a:endParaRPr lang="en-US"/>
          </a:p>
        </p:txBody>
      </p:sp>
    </p:spTree>
    <p:extLst>
      <p:ext uri="{BB962C8B-B14F-4D97-AF65-F5344CB8AC3E}">
        <p14:creationId xmlns:p14="http://schemas.microsoft.com/office/powerpoint/2010/main" val="2587125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a:t>
            </a:fld>
            <a:endParaRPr lang="en-US"/>
          </a:p>
        </p:txBody>
      </p:sp>
    </p:spTree>
    <p:extLst>
      <p:ext uri="{BB962C8B-B14F-4D97-AF65-F5344CB8AC3E}">
        <p14:creationId xmlns:p14="http://schemas.microsoft.com/office/powerpoint/2010/main" val="2082194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2</a:t>
            </a:fld>
            <a:endParaRPr lang="en-US"/>
          </a:p>
        </p:txBody>
      </p:sp>
    </p:spTree>
    <p:extLst>
      <p:ext uri="{BB962C8B-B14F-4D97-AF65-F5344CB8AC3E}">
        <p14:creationId xmlns:p14="http://schemas.microsoft.com/office/powerpoint/2010/main" val="167354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3</a:t>
            </a:fld>
            <a:endParaRPr lang="en-US"/>
          </a:p>
        </p:txBody>
      </p:sp>
    </p:spTree>
    <p:extLst>
      <p:ext uri="{BB962C8B-B14F-4D97-AF65-F5344CB8AC3E}">
        <p14:creationId xmlns:p14="http://schemas.microsoft.com/office/powerpoint/2010/main" val="1206869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4</a:t>
            </a:fld>
            <a:endParaRPr lang="en-US"/>
          </a:p>
        </p:txBody>
      </p:sp>
    </p:spTree>
    <p:extLst>
      <p:ext uri="{BB962C8B-B14F-4D97-AF65-F5344CB8AC3E}">
        <p14:creationId xmlns:p14="http://schemas.microsoft.com/office/powerpoint/2010/main" val="1494400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5</a:t>
            </a:fld>
            <a:endParaRPr lang="en-US"/>
          </a:p>
        </p:txBody>
      </p:sp>
    </p:spTree>
    <p:extLst>
      <p:ext uri="{BB962C8B-B14F-4D97-AF65-F5344CB8AC3E}">
        <p14:creationId xmlns:p14="http://schemas.microsoft.com/office/powerpoint/2010/main" val="2979917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6</a:t>
            </a:fld>
            <a:endParaRPr lang="en-US"/>
          </a:p>
        </p:txBody>
      </p:sp>
    </p:spTree>
    <p:extLst>
      <p:ext uri="{BB962C8B-B14F-4D97-AF65-F5344CB8AC3E}">
        <p14:creationId xmlns:p14="http://schemas.microsoft.com/office/powerpoint/2010/main" val="3967871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3E28-3632-4053-ACDE-6CD0E0CDD4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D2D9D-CFEA-48F3-BDB4-F01A55FA8F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0EB4B2-1968-48D9-9106-7F4780EBC752}"/>
              </a:ext>
            </a:extLst>
          </p:cNvPr>
          <p:cNvSpPr>
            <a:spLocks noGrp="1"/>
          </p:cNvSpPr>
          <p:nvPr>
            <p:ph type="dt" sz="half" idx="10"/>
          </p:nvPr>
        </p:nvSpPr>
        <p:spPr/>
        <p:txBody>
          <a:bodyPr/>
          <a:lstStyle/>
          <a:p>
            <a:fld id="{3073A9A4-2878-48F1-86E6-57DDF1BF0556}" type="datetime1">
              <a:rPr lang="en-US" smtClean="0"/>
              <a:t>12/31/2020</a:t>
            </a:fld>
            <a:endParaRPr lang="en-US"/>
          </a:p>
        </p:txBody>
      </p:sp>
      <p:sp>
        <p:nvSpPr>
          <p:cNvPr id="5" name="Footer Placeholder 4">
            <a:extLst>
              <a:ext uri="{FF2B5EF4-FFF2-40B4-BE49-F238E27FC236}">
                <a16:creationId xmlns:a16="http://schemas.microsoft.com/office/drawing/2014/main" id="{E8CF3DF0-3E4F-4A8B-AEF4-C6573FC27819}"/>
              </a:ext>
            </a:extLst>
          </p:cNvPr>
          <p:cNvSpPr>
            <a:spLocks noGrp="1"/>
          </p:cNvSpPr>
          <p:nvPr>
            <p:ph type="ftr" sz="quarter" idx="11"/>
          </p:nvPr>
        </p:nvSpPr>
        <p:spPr/>
        <p:txBody>
          <a:bodyPr/>
          <a:lstStyle/>
          <a:p>
            <a:r>
              <a:rPr lang="en-US"/>
              <a:t>© 2018 Lisa Rushing</a:t>
            </a:r>
          </a:p>
        </p:txBody>
      </p:sp>
      <p:sp>
        <p:nvSpPr>
          <p:cNvPr id="6" name="Slide Number Placeholder 5">
            <a:extLst>
              <a:ext uri="{FF2B5EF4-FFF2-40B4-BE49-F238E27FC236}">
                <a16:creationId xmlns:a16="http://schemas.microsoft.com/office/drawing/2014/main" id="{06711B6D-460D-415C-8D34-5FFA43D3BA66}"/>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95219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5090C-86AA-4ADB-8F7E-72F28EDAB7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16092F-1477-40DA-9BE7-12A60E5210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1BA7FC-A3B4-478F-B063-42382ADB3A57}"/>
              </a:ext>
            </a:extLst>
          </p:cNvPr>
          <p:cNvSpPr>
            <a:spLocks noGrp="1"/>
          </p:cNvSpPr>
          <p:nvPr>
            <p:ph type="dt" sz="half" idx="10"/>
          </p:nvPr>
        </p:nvSpPr>
        <p:spPr/>
        <p:txBody>
          <a:bodyPr/>
          <a:lstStyle/>
          <a:p>
            <a:fld id="{641F1EE6-FB6E-487A-BC7A-F87E2A272E28}" type="datetime1">
              <a:rPr lang="en-US" smtClean="0"/>
              <a:t>12/31/2020</a:t>
            </a:fld>
            <a:endParaRPr lang="en-US"/>
          </a:p>
        </p:txBody>
      </p:sp>
      <p:sp>
        <p:nvSpPr>
          <p:cNvPr id="5" name="Footer Placeholder 4">
            <a:extLst>
              <a:ext uri="{FF2B5EF4-FFF2-40B4-BE49-F238E27FC236}">
                <a16:creationId xmlns:a16="http://schemas.microsoft.com/office/drawing/2014/main" id="{86F1B2B8-146D-4609-A027-1F5D52473A9F}"/>
              </a:ext>
            </a:extLst>
          </p:cNvPr>
          <p:cNvSpPr>
            <a:spLocks noGrp="1"/>
          </p:cNvSpPr>
          <p:nvPr>
            <p:ph type="ftr" sz="quarter" idx="11"/>
          </p:nvPr>
        </p:nvSpPr>
        <p:spPr/>
        <p:txBody>
          <a:bodyPr/>
          <a:lstStyle/>
          <a:p>
            <a:r>
              <a:rPr lang="en-US"/>
              <a:t>© 2018 Lisa Rushing</a:t>
            </a:r>
          </a:p>
        </p:txBody>
      </p:sp>
      <p:sp>
        <p:nvSpPr>
          <p:cNvPr id="6" name="Slide Number Placeholder 5">
            <a:extLst>
              <a:ext uri="{FF2B5EF4-FFF2-40B4-BE49-F238E27FC236}">
                <a16:creationId xmlns:a16="http://schemas.microsoft.com/office/drawing/2014/main" id="{80EBEACE-50D9-4A17-A684-A0527E60785F}"/>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415513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B335DD-DA5E-4255-B1E2-5F5CBC92D7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8957B4-907C-4BEA-AB66-C8C9FB4612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BA4F69-A6F7-4EE6-BA6E-B9DF0411B802}"/>
              </a:ext>
            </a:extLst>
          </p:cNvPr>
          <p:cNvSpPr>
            <a:spLocks noGrp="1"/>
          </p:cNvSpPr>
          <p:nvPr>
            <p:ph type="dt" sz="half" idx="10"/>
          </p:nvPr>
        </p:nvSpPr>
        <p:spPr/>
        <p:txBody>
          <a:bodyPr/>
          <a:lstStyle/>
          <a:p>
            <a:fld id="{4A0A2297-4189-48B2-8F2F-80FCB2D534B8}" type="datetime1">
              <a:rPr lang="en-US" smtClean="0"/>
              <a:t>12/31/2020</a:t>
            </a:fld>
            <a:endParaRPr lang="en-US"/>
          </a:p>
        </p:txBody>
      </p:sp>
      <p:sp>
        <p:nvSpPr>
          <p:cNvPr id="5" name="Footer Placeholder 4">
            <a:extLst>
              <a:ext uri="{FF2B5EF4-FFF2-40B4-BE49-F238E27FC236}">
                <a16:creationId xmlns:a16="http://schemas.microsoft.com/office/drawing/2014/main" id="{0CFFC68C-E99A-477B-B456-4E4C7157AB5E}"/>
              </a:ext>
            </a:extLst>
          </p:cNvPr>
          <p:cNvSpPr>
            <a:spLocks noGrp="1"/>
          </p:cNvSpPr>
          <p:nvPr>
            <p:ph type="ftr" sz="quarter" idx="11"/>
          </p:nvPr>
        </p:nvSpPr>
        <p:spPr/>
        <p:txBody>
          <a:bodyPr/>
          <a:lstStyle/>
          <a:p>
            <a:r>
              <a:rPr lang="en-US"/>
              <a:t>© 2018 Lisa Rushing</a:t>
            </a:r>
          </a:p>
        </p:txBody>
      </p:sp>
      <p:sp>
        <p:nvSpPr>
          <p:cNvPr id="6" name="Slide Number Placeholder 5">
            <a:extLst>
              <a:ext uri="{FF2B5EF4-FFF2-40B4-BE49-F238E27FC236}">
                <a16:creationId xmlns:a16="http://schemas.microsoft.com/office/drawing/2014/main" id="{F5DDB039-0082-45E3-A25B-44F28A2BA95A}"/>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87689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3D77D-079A-4F06-AE2D-F083F4F45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DB152-E368-4726-9D2A-CE4074DDD7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926F81-994B-4A85-B81F-35AF5B9FEB77}"/>
              </a:ext>
            </a:extLst>
          </p:cNvPr>
          <p:cNvSpPr>
            <a:spLocks noGrp="1"/>
          </p:cNvSpPr>
          <p:nvPr>
            <p:ph type="dt" sz="half" idx="10"/>
          </p:nvPr>
        </p:nvSpPr>
        <p:spPr/>
        <p:txBody>
          <a:bodyPr/>
          <a:lstStyle/>
          <a:p>
            <a:fld id="{F4D25244-5723-428E-8A21-8DAF0484894F}" type="datetime1">
              <a:rPr lang="en-US" smtClean="0"/>
              <a:t>12/31/2020</a:t>
            </a:fld>
            <a:endParaRPr lang="en-US"/>
          </a:p>
        </p:txBody>
      </p:sp>
      <p:sp>
        <p:nvSpPr>
          <p:cNvPr id="5" name="Footer Placeholder 4">
            <a:extLst>
              <a:ext uri="{FF2B5EF4-FFF2-40B4-BE49-F238E27FC236}">
                <a16:creationId xmlns:a16="http://schemas.microsoft.com/office/drawing/2014/main" id="{0C486618-7F16-443A-A949-C7F9A5159D7B}"/>
              </a:ext>
            </a:extLst>
          </p:cNvPr>
          <p:cNvSpPr>
            <a:spLocks noGrp="1"/>
          </p:cNvSpPr>
          <p:nvPr>
            <p:ph type="ftr" sz="quarter" idx="11"/>
          </p:nvPr>
        </p:nvSpPr>
        <p:spPr/>
        <p:txBody>
          <a:bodyPr/>
          <a:lstStyle/>
          <a:p>
            <a:r>
              <a:rPr lang="en-US"/>
              <a:t>© 2018 Lisa Rushing</a:t>
            </a:r>
          </a:p>
        </p:txBody>
      </p:sp>
      <p:sp>
        <p:nvSpPr>
          <p:cNvPr id="6" name="Slide Number Placeholder 5">
            <a:extLst>
              <a:ext uri="{FF2B5EF4-FFF2-40B4-BE49-F238E27FC236}">
                <a16:creationId xmlns:a16="http://schemas.microsoft.com/office/drawing/2014/main" id="{CC7F0687-6E95-4A2C-B8E5-9AAA583D97E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603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992C2-DEB2-4ABF-B369-CF43B9E32A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45E4CA-8007-44C8-A8FB-A31B422447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04531C-08C4-480B-8B0D-AF633FC21427}"/>
              </a:ext>
            </a:extLst>
          </p:cNvPr>
          <p:cNvSpPr>
            <a:spLocks noGrp="1"/>
          </p:cNvSpPr>
          <p:nvPr>
            <p:ph type="dt" sz="half" idx="10"/>
          </p:nvPr>
        </p:nvSpPr>
        <p:spPr/>
        <p:txBody>
          <a:bodyPr/>
          <a:lstStyle/>
          <a:p>
            <a:fld id="{650D0E96-6FFE-4FD8-9698-021D84F30243}" type="datetime1">
              <a:rPr lang="en-US" smtClean="0"/>
              <a:t>12/31/2020</a:t>
            </a:fld>
            <a:endParaRPr lang="en-US"/>
          </a:p>
        </p:txBody>
      </p:sp>
      <p:sp>
        <p:nvSpPr>
          <p:cNvPr id="5" name="Footer Placeholder 4">
            <a:extLst>
              <a:ext uri="{FF2B5EF4-FFF2-40B4-BE49-F238E27FC236}">
                <a16:creationId xmlns:a16="http://schemas.microsoft.com/office/drawing/2014/main" id="{3E4E8D40-A51B-49BE-A245-50081BD65F18}"/>
              </a:ext>
            </a:extLst>
          </p:cNvPr>
          <p:cNvSpPr>
            <a:spLocks noGrp="1"/>
          </p:cNvSpPr>
          <p:nvPr>
            <p:ph type="ftr" sz="quarter" idx="11"/>
          </p:nvPr>
        </p:nvSpPr>
        <p:spPr/>
        <p:txBody>
          <a:bodyPr/>
          <a:lstStyle/>
          <a:p>
            <a:r>
              <a:rPr lang="en-US"/>
              <a:t>© 2018 Lisa Rushing</a:t>
            </a:r>
          </a:p>
        </p:txBody>
      </p:sp>
      <p:sp>
        <p:nvSpPr>
          <p:cNvPr id="6" name="Slide Number Placeholder 5">
            <a:extLst>
              <a:ext uri="{FF2B5EF4-FFF2-40B4-BE49-F238E27FC236}">
                <a16:creationId xmlns:a16="http://schemas.microsoft.com/office/drawing/2014/main" id="{9F22AC4F-3D57-49CF-9D0F-1584BB12CE6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04326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BAA40-6C3C-4C79-B93B-9CC9C48F50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6507D-BA0F-46B1-8413-6589CA8AFF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76450A-EE34-45D7-B2F1-F6EAE25172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1489C1-BFD7-4E8C-ADC0-C57ADA0F12BF}"/>
              </a:ext>
            </a:extLst>
          </p:cNvPr>
          <p:cNvSpPr>
            <a:spLocks noGrp="1"/>
          </p:cNvSpPr>
          <p:nvPr>
            <p:ph type="dt" sz="half" idx="10"/>
          </p:nvPr>
        </p:nvSpPr>
        <p:spPr/>
        <p:txBody>
          <a:bodyPr/>
          <a:lstStyle/>
          <a:p>
            <a:fld id="{14892B13-1A80-413B-9839-A0B8BF0B8E02}" type="datetime1">
              <a:rPr lang="en-US" smtClean="0"/>
              <a:t>12/31/2020</a:t>
            </a:fld>
            <a:endParaRPr lang="en-US"/>
          </a:p>
        </p:txBody>
      </p:sp>
      <p:sp>
        <p:nvSpPr>
          <p:cNvPr id="6" name="Footer Placeholder 5">
            <a:extLst>
              <a:ext uri="{FF2B5EF4-FFF2-40B4-BE49-F238E27FC236}">
                <a16:creationId xmlns:a16="http://schemas.microsoft.com/office/drawing/2014/main" id="{52D6AA28-2AFA-4FBA-A6DC-EA0594CDFDBD}"/>
              </a:ext>
            </a:extLst>
          </p:cNvPr>
          <p:cNvSpPr>
            <a:spLocks noGrp="1"/>
          </p:cNvSpPr>
          <p:nvPr>
            <p:ph type="ftr" sz="quarter" idx="11"/>
          </p:nvPr>
        </p:nvSpPr>
        <p:spPr/>
        <p:txBody>
          <a:bodyPr/>
          <a:lstStyle/>
          <a:p>
            <a:r>
              <a:rPr lang="en-US"/>
              <a:t>© 2018 Lisa Rushing</a:t>
            </a:r>
          </a:p>
        </p:txBody>
      </p:sp>
      <p:sp>
        <p:nvSpPr>
          <p:cNvPr id="7" name="Slide Number Placeholder 6">
            <a:extLst>
              <a:ext uri="{FF2B5EF4-FFF2-40B4-BE49-F238E27FC236}">
                <a16:creationId xmlns:a16="http://schemas.microsoft.com/office/drawing/2014/main" id="{3ADA0831-6137-4397-9286-236A51DE2B3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584619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31931-C0CA-4657-A527-FA98DD05E1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1698A-0104-4DF2-87F0-ED544372B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69F07-862B-469C-A7D3-5A1A403F4E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AD424A-DDDF-4D44-A692-C309421211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40CA1A-57B1-49AA-8248-13A8E180B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797723-768E-4F49-89E5-2515B03A7311}"/>
              </a:ext>
            </a:extLst>
          </p:cNvPr>
          <p:cNvSpPr>
            <a:spLocks noGrp="1"/>
          </p:cNvSpPr>
          <p:nvPr>
            <p:ph type="dt" sz="half" idx="10"/>
          </p:nvPr>
        </p:nvSpPr>
        <p:spPr/>
        <p:txBody>
          <a:bodyPr/>
          <a:lstStyle/>
          <a:p>
            <a:fld id="{1C21AF58-48E0-4F61-B022-E022BBC108F5}" type="datetime1">
              <a:rPr lang="en-US" smtClean="0"/>
              <a:t>12/31/2020</a:t>
            </a:fld>
            <a:endParaRPr lang="en-US"/>
          </a:p>
        </p:txBody>
      </p:sp>
      <p:sp>
        <p:nvSpPr>
          <p:cNvPr id="8" name="Footer Placeholder 7">
            <a:extLst>
              <a:ext uri="{FF2B5EF4-FFF2-40B4-BE49-F238E27FC236}">
                <a16:creationId xmlns:a16="http://schemas.microsoft.com/office/drawing/2014/main" id="{96CC1379-160C-4A46-8610-3738654E3C0E}"/>
              </a:ext>
            </a:extLst>
          </p:cNvPr>
          <p:cNvSpPr>
            <a:spLocks noGrp="1"/>
          </p:cNvSpPr>
          <p:nvPr>
            <p:ph type="ftr" sz="quarter" idx="11"/>
          </p:nvPr>
        </p:nvSpPr>
        <p:spPr/>
        <p:txBody>
          <a:bodyPr/>
          <a:lstStyle/>
          <a:p>
            <a:r>
              <a:rPr lang="en-US"/>
              <a:t>© 2018 Lisa Rushing</a:t>
            </a:r>
          </a:p>
        </p:txBody>
      </p:sp>
      <p:sp>
        <p:nvSpPr>
          <p:cNvPr id="9" name="Slide Number Placeholder 8">
            <a:extLst>
              <a:ext uri="{FF2B5EF4-FFF2-40B4-BE49-F238E27FC236}">
                <a16:creationId xmlns:a16="http://schemas.microsoft.com/office/drawing/2014/main" id="{0A3C4869-5EBE-4962-91A8-C9D74A762208}"/>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231911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7174-F272-4660-87D8-A19809A8CD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04C28E-80BD-4E52-8B5E-B9822A9FE853}"/>
              </a:ext>
            </a:extLst>
          </p:cNvPr>
          <p:cNvSpPr>
            <a:spLocks noGrp="1"/>
          </p:cNvSpPr>
          <p:nvPr>
            <p:ph type="dt" sz="half" idx="10"/>
          </p:nvPr>
        </p:nvSpPr>
        <p:spPr/>
        <p:txBody>
          <a:bodyPr/>
          <a:lstStyle/>
          <a:p>
            <a:fld id="{8AE0B72D-2416-448F-88B8-1EF9D843F59A}" type="datetime1">
              <a:rPr lang="en-US" smtClean="0"/>
              <a:t>12/31/2020</a:t>
            </a:fld>
            <a:endParaRPr lang="en-US"/>
          </a:p>
        </p:txBody>
      </p:sp>
      <p:sp>
        <p:nvSpPr>
          <p:cNvPr id="4" name="Footer Placeholder 3">
            <a:extLst>
              <a:ext uri="{FF2B5EF4-FFF2-40B4-BE49-F238E27FC236}">
                <a16:creationId xmlns:a16="http://schemas.microsoft.com/office/drawing/2014/main" id="{74FB2046-0D80-41E2-B88F-FDF60187D0A3}"/>
              </a:ext>
            </a:extLst>
          </p:cNvPr>
          <p:cNvSpPr>
            <a:spLocks noGrp="1"/>
          </p:cNvSpPr>
          <p:nvPr>
            <p:ph type="ftr" sz="quarter" idx="11"/>
          </p:nvPr>
        </p:nvSpPr>
        <p:spPr/>
        <p:txBody>
          <a:bodyPr/>
          <a:lstStyle/>
          <a:p>
            <a:r>
              <a:rPr lang="en-US"/>
              <a:t>© 2018 Lisa Rushing</a:t>
            </a:r>
          </a:p>
        </p:txBody>
      </p:sp>
      <p:sp>
        <p:nvSpPr>
          <p:cNvPr id="5" name="Slide Number Placeholder 4">
            <a:extLst>
              <a:ext uri="{FF2B5EF4-FFF2-40B4-BE49-F238E27FC236}">
                <a16:creationId xmlns:a16="http://schemas.microsoft.com/office/drawing/2014/main" id="{35876E88-EDEE-47D6-88B2-77890706B004}"/>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46434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D3796F-5968-4A2B-B703-CA503F51E452}"/>
              </a:ext>
            </a:extLst>
          </p:cNvPr>
          <p:cNvSpPr>
            <a:spLocks noGrp="1"/>
          </p:cNvSpPr>
          <p:nvPr>
            <p:ph type="dt" sz="half" idx="10"/>
          </p:nvPr>
        </p:nvSpPr>
        <p:spPr/>
        <p:txBody>
          <a:bodyPr/>
          <a:lstStyle/>
          <a:p>
            <a:fld id="{97BF39A7-B8B7-4C91-8693-70B19E1DCFAB}" type="datetime1">
              <a:rPr lang="en-US" smtClean="0"/>
              <a:t>12/31/2020</a:t>
            </a:fld>
            <a:endParaRPr lang="en-US"/>
          </a:p>
        </p:txBody>
      </p:sp>
      <p:sp>
        <p:nvSpPr>
          <p:cNvPr id="3" name="Footer Placeholder 2">
            <a:extLst>
              <a:ext uri="{FF2B5EF4-FFF2-40B4-BE49-F238E27FC236}">
                <a16:creationId xmlns:a16="http://schemas.microsoft.com/office/drawing/2014/main" id="{28DEFADE-2B7F-473A-925C-50FB6B2E6081}"/>
              </a:ext>
            </a:extLst>
          </p:cNvPr>
          <p:cNvSpPr>
            <a:spLocks noGrp="1"/>
          </p:cNvSpPr>
          <p:nvPr>
            <p:ph type="ftr" sz="quarter" idx="11"/>
          </p:nvPr>
        </p:nvSpPr>
        <p:spPr/>
        <p:txBody>
          <a:bodyPr/>
          <a:lstStyle/>
          <a:p>
            <a:r>
              <a:rPr lang="en-US"/>
              <a:t>© 2018 Lisa Rushing</a:t>
            </a:r>
          </a:p>
        </p:txBody>
      </p:sp>
      <p:sp>
        <p:nvSpPr>
          <p:cNvPr id="4" name="Slide Number Placeholder 3">
            <a:extLst>
              <a:ext uri="{FF2B5EF4-FFF2-40B4-BE49-F238E27FC236}">
                <a16:creationId xmlns:a16="http://schemas.microsoft.com/office/drawing/2014/main" id="{9EA9FC24-15D5-4E1B-A023-21F2FAE8E37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14216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EC11-CDE4-4264-8E79-A141A07B16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48F97C-FC80-452B-9F55-8B6F68CB4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6420BB-A273-4116-878D-C0D4158C0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4180D-87F1-470F-999D-B98DBB968DA2}"/>
              </a:ext>
            </a:extLst>
          </p:cNvPr>
          <p:cNvSpPr>
            <a:spLocks noGrp="1"/>
          </p:cNvSpPr>
          <p:nvPr>
            <p:ph type="dt" sz="half" idx="10"/>
          </p:nvPr>
        </p:nvSpPr>
        <p:spPr/>
        <p:txBody>
          <a:bodyPr/>
          <a:lstStyle/>
          <a:p>
            <a:fld id="{8E779E3B-E366-40F7-B5C7-8209B72A6332}" type="datetime1">
              <a:rPr lang="en-US" smtClean="0"/>
              <a:t>12/31/2020</a:t>
            </a:fld>
            <a:endParaRPr lang="en-US"/>
          </a:p>
        </p:txBody>
      </p:sp>
      <p:sp>
        <p:nvSpPr>
          <p:cNvPr id="6" name="Footer Placeholder 5">
            <a:extLst>
              <a:ext uri="{FF2B5EF4-FFF2-40B4-BE49-F238E27FC236}">
                <a16:creationId xmlns:a16="http://schemas.microsoft.com/office/drawing/2014/main" id="{D7D91A81-BBDE-4EFC-8931-2F3B5B188274}"/>
              </a:ext>
            </a:extLst>
          </p:cNvPr>
          <p:cNvSpPr>
            <a:spLocks noGrp="1"/>
          </p:cNvSpPr>
          <p:nvPr>
            <p:ph type="ftr" sz="quarter" idx="11"/>
          </p:nvPr>
        </p:nvSpPr>
        <p:spPr/>
        <p:txBody>
          <a:bodyPr/>
          <a:lstStyle/>
          <a:p>
            <a:r>
              <a:rPr lang="en-US"/>
              <a:t>© 2018 Lisa Rushing</a:t>
            </a:r>
          </a:p>
        </p:txBody>
      </p:sp>
      <p:sp>
        <p:nvSpPr>
          <p:cNvPr id="7" name="Slide Number Placeholder 6">
            <a:extLst>
              <a:ext uri="{FF2B5EF4-FFF2-40B4-BE49-F238E27FC236}">
                <a16:creationId xmlns:a16="http://schemas.microsoft.com/office/drawing/2014/main" id="{84C918B1-0BDA-499E-8E10-E2545B6D8D1C}"/>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0630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1D64-47C5-4F20-A79B-0303C567B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220471-F74F-40EE-849D-45D60300AA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3ACB4A-A625-4ABE-B72F-6023C3855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DA47C-2FD3-42D3-B3AD-BFDB1C10FC24}"/>
              </a:ext>
            </a:extLst>
          </p:cNvPr>
          <p:cNvSpPr>
            <a:spLocks noGrp="1"/>
          </p:cNvSpPr>
          <p:nvPr>
            <p:ph type="dt" sz="half" idx="10"/>
          </p:nvPr>
        </p:nvSpPr>
        <p:spPr/>
        <p:txBody>
          <a:bodyPr/>
          <a:lstStyle/>
          <a:p>
            <a:fld id="{1A75ACE4-9AA3-4DCB-A9EE-B842F178FABE}" type="datetime1">
              <a:rPr lang="en-US" smtClean="0"/>
              <a:t>12/31/2020</a:t>
            </a:fld>
            <a:endParaRPr lang="en-US"/>
          </a:p>
        </p:txBody>
      </p:sp>
      <p:sp>
        <p:nvSpPr>
          <p:cNvPr id="6" name="Footer Placeholder 5">
            <a:extLst>
              <a:ext uri="{FF2B5EF4-FFF2-40B4-BE49-F238E27FC236}">
                <a16:creationId xmlns:a16="http://schemas.microsoft.com/office/drawing/2014/main" id="{DF43CCF1-6786-4918-BC39-7F5558E3E2E7}"/>
              </a:ext>
            </a:extLst>
          </p:cNvPr>
          <p:cNvSpPr>
            <a:spLocks noGrp="1"/>
          </p:cNvSpPr>
          <p:nvPr>
            <p:ph type="ftr" sz="quarter" idx="11"/>
          </p:nvPr>
        </p:nvSpPr>
        <p:spPr/>
        <p:txBody>
          <a:bodyPr/>
          <a:lstStyle/>
          <a:p>
            <a:r>
              <a:rPr lang="en-US"/>
              <a:t>© 2018 Lisa Rushing</a:t>
            </a:r>
          </a:p>
        </p:txBody>
      </p:sp>
      <p:sp>
        <p:nvSpPr>
          <p:cNvPr id="7" name="Slide Number Placeholder 6">
            <a:extLst>
              <a:ext uri="{FF2B5EF4-FFF2-40B4-BE49-F238E27FC236}">
                <a16:creationId xmlns:a16="http://schemas.microsoft.com/office/drawing/2014/main" id="{B5C21529-FA67-4C16-B620-DF0D4F9B2D5D}"/>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9705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9B7D91-F0E4-44D0-B46F-477981EE26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796B6-202D-4A1B-AB17-5F3C92BAB5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3841FB-C21C-419F-A542-9207B87DAA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E7327-C5B4-4E2F-B772-E7F0C6DF06F0}" type="datetime1">
              <a:rPr lang="en-US" smtClean="0"/>
              <a:t>12/31/2020</a:t>
            </a:fld>
            <a:endParaRPr lang="en-US"/>
          </a:p>
        </p:txBody>
      </p:sp>
      <p:sp>
        <p:nvSpPr>
          <p:cNvPr id="5" name="Footer Placeholder 4">
            <a:extLst>
              <a:ext uri="{FF2B5EF4-FFF2-40B4-BE49-F238E27FC236}">
                <a16:creationId xmlns:a16="http://schemas.microsoft.com/office/drawing/2014/main" id="{D60905A1-4633-4765-A05F-D930BD4EE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2018 Lisa Rushing</a:t>
            </a:r>
          </a:p>
        </p:txBody>
      </p:sp>
      <p:sp>
        <p:nvSpPr>
          <p:cNvPr id="6" name="Slide Number Placeholder 5">
            <a:extLst>
              <a:ext uri="{FF2B5EF4-FFF2-40B4-BE49-F238E27FC236}">
                <a16:creationId xmlns:a16="http://schemas.microsoft.com/office/drawing/2014/main" id="{8DA04CCB-22E3-4FB3-953D-FD2D70BB6F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1673D-88B7-4BA6-B107-37D36C923CE8}" type="slidenum">
              <a:rPr lang="en-US" smtClean="0"/>
              <a:t>‹#›</a:t>
            </a:fld>
            <a:endParaRPr lang="en-US"/>
          </a:p>
        </p:txBody>
      </p:sp>
    </p:spTree>
    <p:extLst>
      <p:ext uri="{BB962C8B-B14F-4D97-AF65-F5344CB8AC3E}">
        <p14:creationId xmlns:p14="http://schemas.microsoft.com/office/powerpoint/2010/main" val="1686417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8E061F9-CF05-4F3D-87A3-F2269BC1932B}"/>
              </a:ext>
            </a:extLst>
          </p:cNvPr>
          <p:cNvPicPr>
            <a:picLocks noChangeAspect="1"/>
          </p:cNvPicPr>
          <p:nvPr/>
        </p:nvPicPr>
        <p:blipFill>
          <a:blip r:embed="rId3"/>
          <a:stretch>
            <a:fillRect/>
          </a:stretch>
        </p:blipFill>
        <p:spPr>
          <a:xfrm>
            <a:off x="643467" y="2733802"/>
            <a:ext cx="10905066" cy="1390396"/>
          </a:xfrm>
          <a:prstGeom prst="rect">
            <a:avLst/>
          </a:prstGeom>
        </p:spPr>
      </p:pic>
      <p:sp>
        <p:nvSpPr>
          <p:cNvPr id="6" name="Footer Placeholder 5">
            <a:extLst>
              <a:ext uri="{FF2B5EF4-FFF2-40B4-BE49-F238E27FC236}">
                <a16:creationId xmlns:a16="http://schemas.microsoft.com/office/drawing/2014/main" id="{8C3B6761-3005-4A7B-A006-361477CC1A0A}"/>
              </a:ext>
            </a:extLst>
          </p:cNvPr>
          <p:cNvSpPr>
            <a:spLocks noGrp="1"/>
          </p:cNvSpPr>
          <p:nvPr>
            <p:ph type="ftr" sz="quarter" idx="11"/>
          </p:nvPr>
        </p:nvSpPr>
        <p:spPr/>
        <p:txBody>
          <a:bodyPr/>
          <a:lstStyle/>
          <a:p>
            <a:r>
              <a:rPr lang="en-US" dirty="0">
                <a:solidFill>
                  <a:schemeClr val="bg1"/>
                </a:solidFill>
              </a:rPr>
              <a:t>© 2018 Lisa Rushing</a:t>
            </a:r>
          </a:p>
        </p:txBody>
      </p:sp>
    </p:spTree>
    <p:extLst>
      <p:ext uri="{BB962C8B-B14F-4D97-AF65-F5344CB8AC3E}">
        <p14:creationId xmlns:p14="http://schemas.microsoft.com/office/powerpoint/2010/main" val="415440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5EFF79C-9CBB-4DB6-876B-49A96C3D710C}"/>
              </a:ext>
            </a:extLst>
          </p:cNvPr>
          <p:cNvPicPr>
            <a:picLocks noChangeAspect="1"/>
          </p:cNvPicPr>
          <p:nvPr/>
        </p:nvPicPr>
        <p:blipFill>
          <a:blip r:embed="rId3"/>
          <a:stretch>
            <a:fillRect/>
          </a:stretch>
        </p:blipFill>
        <p:spPr>
          <a:xfrm>
            <a:off x="1008268" y="643467"/>
            <a:ext cx="10175464"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2018 Lisa Rushing</a:t>
            </a:r>
          </a:p>
        </p:txBody>
      </p:sp>
    </p:spTree>
    <p:extLst>
      <p:ext uri="{BB962C8B-B14F-4D97-AF65-F5344CB8AC3E}">
        <p14:creationId xmlns:p14="http://schemas.microsoft.com/office/powerpoint/2010/main" val="2810317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5912A8A-F6E1-47E4-95F8-69C16888A6DD}"/>
              </a:ext>
            </a:extLst>
          </p:cNvPr>
          <p:cNvPicPr>
            <a:picLocks noChangeAspect="1"/>
          </p:cNvPicPr>
          <p:nvPr/>
        </p:nvPicPr>
        <p:blipFill>
          <a:blip r:embed="rId3"/>
          <a:stretch>
            <a:fillRect/>
          </a:stretch>
        </p:blipFill>
        <p:spPr>
          <a:xfrm>
            <a:off x="984930" y="643467"/>
            <a:ext cx="10222139" cy="5571066"/>
          </a:xfrm>
          <a:prstGeom prst="rect">
            <a:avLst/>
          </a:prstGeom>
        </p:spPr>
      </p:pic>
      <p:sp>
        <p:nvSpPr>
          <p:cNvPr id="2" name="Footer Placeholder 1">
            <a:extLst>
              <a:ext uri="{FF2B5EF4-FFF2-40B4-BE49-F238E27FC236}">
                <a16:creationId xmlns:a16="http://schemas.microsoft.com/office/drawing/2014/main" id="{40620BD0-13C6-4D01-B59B-F36D004185D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2018 Lisa Rushing</a:t>
            </a:r>
          </a:p>
        </p:txBody>
      </p:sp>
    </p:spTree>
    <p:extLst>
      <p:ext uri="{BB962C8B-B14F-4D97-AF65-F5344CB8AC3E}">
        <p14:creationId xmlns:p14="http://schemas.microsoft.com/office/powerpoint/2010/main" val="3682132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367B53D-B84A-4694-8AA6-2EAFCB94B06B}"/>
              </a:ext>
            </a:extLst>
          </p:cNvPr>
          <p:cNvPicPr>
            <a:picLocks noChangeAspect="1"/>
          </p:cNvPicPr>
          <p:nvPr/>
        </p:nvPicPr>
        <p:blipFill>
          <a:blip r:embed="rId3"/>
          <a:stretch>
            <a:fillRect/>
          </a:stretch>
        </p:blipFill>
        <p:spPr>
          <a:xfrm>
            <a:off x="790222" y="643467"/>
            <a:ext cx="10611555" cy="5571066"/>
          </a:xfrm>
          <a:prstGeom prst="rect">
            <a:avLst/>
          </a:prstGeom>
        </p:spPr>
      </p:pic>
      <p:sp>
        <p:nvSpPr>
          <p:cNvPr id="2" name="Footer Placeholder 1">
            <a:extLst>
              <a:ext uri="{FF2B5EF4-FFF2-40B4-BE49-F238E27FC236}">
                <a16:creationId xmlns:a16="http://schemas.microsoft.com/office/drawing/2014/main" id="{9B277F77-43D7-4294-8985-405C2CF36F6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2018 Lisa Rushing</a:t>
            </a:r>
          </a:p>
        </p:txBody>
      </p:sp>
    </p:spTree>
    <p:extLst>
      <p:ext uri="{BB962C8B-B14F-4D97-AF65-F5344CB8AC3E}">
        <p14:creationId xmlns:p14="http://schemas.microsoft.com/office/powerpoint/2010/main" val="265239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8E4EA92-64FC-4F3A-A0A5-F6F668523F9E}"/>
              </a:ext>
            </a:extLst>
          </p:cNvPr>
          <p:cNvPicPr>
            <a:picLocks noChangeAspect="1"/>
          </p:cNvPicPr>
          <p:nvPr/>
        </p:nvPicPr>
        <p:blipFill>
          <a:blip r:embed="rId3"/>
          <a:stretch>
            <a:fillRect/>
          </a:stretch>
        </p:blipFill>
        <p:spPr>
          <a:xfrm>
            <a:off x="1209099" y="643467"/>
            <a:ext cx="9773801" cy="5571066"/>
          </a:xfrm>
          <a:prstGeom prst="rect">
            <a:avLst/>
          </a:prstGeom>
        </p:spPr>
      </p:pic>
      <p:sp>
        <p:nvSpPr>
          <p:cNvPr id="2" name="Footer Placeholder 1">
            <a:extLst>
              <a:ext uri="{FF2B5EF4-FFF2-40B4-BE49-F238E27FC236}">
                <a16:creationId xmlns:a16="http://schemas.microsoft.com/office/drawing/2014/main" id="{E7E1FD34-769C-4F19-902E-1DDB5C24C5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2018 Lisa Rushing</a:t>
            </a:r>
          </a:p>
        </p:txBody>
      </p:sp>
    </p:spTree>
    <p:extLst>
      <p:ext uri="{BB962C8B-B14F-4D97-AF65-F5344CB8AC3E}">
        <p14:creationId xmlns:p14="http://schemas.microsoft.com/office/powerpoint/2010/main" val="2192073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5C3D871-73B9-42CF-B3E5-502FC9EC054D}"/>
              </a:ext>
            </a:extLst>
          </p:cNvPr>
          <p:cNvPicPr>
            <a:picLocks noChangeAspect="1"/>
          </p:cNvPicPr>
          <p:nvPr/>
        </p:nvPicPr>
        <p:blipFill>
          <a:blip r:embed="rId3"/>
          <a:stretch>
            <a:fillRect/>
          </a:stretch>
        </p:blipFill>
        <p:spPr>
          <a:xfrm>
            <a:off x="660815" y="643467"/>
            <a:ext cx="10870370" cy="5571066"/>
          </a:xfrm>
          <a:prstGeom prst="rect">
            <a:avLst/>
          </a:prstGeom>
        </p:spPr>
      </p:pic>
      <p:sp>
        <p:nvSpPr>
          <p:cNvPr id="2" name="Footer Placeholder 1">
            <a:extLst>
              <a:ext uri="{FF2B5EF4-FFF2-40B4-BE49-F238E27FC236}">
                <a16:creationId xmlns:a16="http://schemas.microsoft.com/office/drawing/2014/main" id="{DC420B1A-99E6-4692-856C-E2DD40D86A7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2018 Lisa Rushing</a:t>
            </a:r>
          </a:p>
        </p:txBody>
      </p:sp>
    </p:spTree>
    <p:extLst>
      <p:ext uri="{BB962C8B-B14F-4D97-AF65-F5344CB8AC3E}">
        <p14:creationId xmlns:p14="http://schemas.microsoft.com/office/powerpoint/2010/main" val="2009762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Words>
  <Application>Microsoft Office PowerPoint</Application>
  <PresentationFormat>Widescreen</PresentationFormat>
  <Paragraphs>13</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2020-12-31T20:36:33Z</dcterms:created>
  <dcterms:modified xsi:type="dcterms:W3CDTF">2021-01-01T01:42:56Z</dcterms:modified>
</cp:coreProperties>
</file>