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75" r:id="rId5"/>
    <p:sldId id="276" r:id="rId6"/>
    <p:sldId id="266"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A2A03-95FD-42E6-8373-86F2AD8B05C9}" v="6" dt="2020-09-23T18:57:07.65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43" d="100"/>
          <a:sy n="43" d="100"/>
        </p:scale>
        <p:origin x="48" y="54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4314F28-5DD8-461D-BB48-37F0C4C29483}"/>
    <pc:docChg chg="undo custSel addSld delSld modSld">
      <pc:chgData name="Sarah Gothard" userId="0e53f415fda5f162" providerId="LiveId" clId="{F4314F28-5DD8-461D-BB48-37F0C4C29483}" dt="2020-07-06T00:38:46.443" v="65" actId="2696"/>
      <pc:docMkLst>
        <pc:docMk/>
      </pc:docMkLst>
      <pc:sldChg chg="addSp delSp modSp">
        <pc:chgData name="Sarah Gothard" userId="0e53f415fda5f162" providerId="LiveId" clId="{F4314F28-5DD8-461D-BB48-37F0C4C29483}" dt="2020-07-06T00:38:16.321" v="51"/>
        <pc:sldMkLst>
          <pc:docMk/>
          <pc:sldMk cId="219344417" sldId="262"/>
        </pc:sldMkLst>
        <pc:spChg chg="mod">
          <ac:chgData name="Sarah Gothard" userId="0e53f415fda5f162" providerId="LiveId" clId="{F4314F28-5DD8-461D-BB48-37F0C4C29483}" dt="2020-07-06T00:38:16.321" v="51"/>
          <ac:spMkLst>
            <pc:docMk/>
            <pc:sldMk cId="219344417" sldId="262"/>
            <ac:spMk id="2" creationId="{311D2B00-B72D-4A5C-82B8-17407371CFFA}"/>
          </ac:spMkLst>
        </pc:spChg>
        <pc:spChg chg="del">
          <ac:chgData name="Sarah Gothard" userId="0e53f415fda5f162" providerId="LiveId" clId="{F4314F28-5DD8-461D-BB48-37F0C4C29483}" dt="2020-07-06T00:26:29.372" v="0" actId="478"/>
          <ac:spMkLst>
            <pc:docMk/>
            <pc:sldMk cId="219344417" sldId="262"/>
            <ac:spMk id="5" creationId="{51758FCC-16BE-4944-BAEA-A6F5B0DD3660}"/>
          </ac:spMkLst>
        </pc:spChg>
        <pc:picChg chg="add mod">
          <ac:chgData name="Sarah Gothard" userId="0e53f415fda5f162" providerId="LiveId" clId="{F4314F28-5DD8-461D-BB48-37F0C4C29483}" dt="2020-07-06T00:26:55.898" v="3" actId="1076"/>
          <ac:picMkLst>
            <pc:docMk/>
            <pc:sldMk cId="219344417" sldId="262"/>
            <ac:picMk id="3" creationId="{AC38EAAA-64F0-4523-B146-273F732CF4A3}"/>
          </ac:picMkLst>
        </pc:picChg>
      </pc:sldChg>
      <pc:sldChg chg="addSp modSp">
        <pc:chgData name="Sarah Gothard" userId="0e53f415fda5f162" providerId="LiveId" clId="{F4314F28-5DD8-461D-BB48-37F0C4C29483}" dt="2020-07-06T00:38:20.570" v="54"/>
        <pc:sldMkLst>
          <pc:docMk/>
          <pc:sldMk cId="795945589" sldId="264"/>
        </pc:sldMkLst>
        <pc:spChg chg="mod">
          <ac:chgData name="Sarah Gothard" userId="0e53f415fda5f162" providerId="LiveId" clId="{F4314F28-5DD8-461D-BB48-37F0C4C29483}" dt="2020-07-06T00:38:20.570" v="54"/>
          <ac:spMkLst>
            <pc:docMk/>
            <pc:sldMk cId="795945589" sldId="264"/>
            <ac:spMk id="2" creationId="{311D2B00-B72D-4A5C-82B8-17407371CFFA}"/>
          </ac:spMkLst>
        </pc:spChg>
        <pc:picChg chg="add mod">
          <ac:chgData name="Sarah Gothard" userId="0e53f415fda5f162" providerId="LiveId" clId="{F4314F28-5DD8-461D-BB48-37F0C4C29483}" dt="2020-07-06T00:29:12.491" v="16" actId="1076"/>
          <ac:picMkLst>
            <pc:docMk/>
            <pc:sldMk cId="795945589" sldId="264"/>
            <ac:picMk id="3" creationId="{8D622FAA-D420-4C4A-810C-944437430BDA}"/>
          </ac:picMkLst>
        </pc:picChg>
      </pc:sldChg>
      <pc:sldChg chg="addSp modSp add">
        <pc:chgData name="Sarah Gothard" userId="0e53f415fda5f162" providerId="LiveId" clId="{F4314F28-5DD8-461D-BB48-37F0C4C29483}" dt="2020-07-06T00:38:24.423" v="55"/>
        <pc:sldMkLst>
          <pc:docMk/>
          <pc:sldMk cId="773189137" sldId="265"/>
        </pc:sldMkLst>
        <pc:spChg chg="mod">
          <ac:chgData name="Sarah Gothard" userId="0e53f415fda5f162" providerId="LiveId" clId="{F4314F28-5DD8-461D-BB48-37F0C4C29483}" dt="2020-07-06T00:38:24.423" v="55"/>
          <ac:spMkLst>
            <pc:docMk/>
            <pc:sldMk cId="773189137" sldId="265"/>
            <ac:spMk id="2" creationId="{311D2B00-B72D-4A5C-82B8-17407371CFFA}"/>
          </ac:spMkLst>
        </pc:spChg>
        <pc:picChg chg="add mod">
          <ac:chgData name="Sarah Gothard" userId="0e53f415fda5f162" providerId="LiveId" clId="{F4314F28-5DD8-461D-BB48-37F0C4C29483}" dt="2020-07-06T00:30:15.271" v="20" actId="1076"/>
          <ac:picMkLst>
            <pc:docMk/>
            <pc:sldMk cId="773189137" sldId="265"/>
            <ac:picMk id="3" creationId="{10861946-B27E-4604-982E-1AAF0C7E135A}"/>
          </ac:picMkLst>
        </pc:picChg>
      </pc:sldChg>
      <pc:sldChg chg="addSp modSp add">
        <pc:chgData name="Sarah Gothard" userId="0e53f415fda5f162" providerId="LiveId" clId="{F4314F28-5DD8-461D-BB48-37F0C4C29483}" dt="2020-07-06T00:38:35.013" v="58"/>
        <pc:sldMkLst>
          <pc:docMk/>
          <pc:sldMk cId="1842658203" sldId="266"/>
        </pc:sldMkLst>
        <pc:spChg chg="mod">
          <ac:chgData name="Sarah Gothard" userId="0e53f415fda5f162" providerId="LiveId" clId="{F4314F28-5DD8-461D-BB48-37F0C4C29483}" dt="2020-07-06T00:38:35.013" v="58"/>
          <ac:spMkLst>
            <pc:docMk/>
            <pc:sldMk cId="1842658203" sldId="266"/>
            <ac:spMk id="2" creationId="{311D2B00-B72D-4A5C-82B8-17407371CFFA}"/>
          </ac:spMkLst>
        </pc:spChg>
        <pc:picChg chg="add mod">
          <ac:chgData name="Sarah Gothard" userId="0e53f415fda5f162" providerId="LiveId" clId="{F4314F28-5DD8-461D-BB48-37F0C4C29483}" dt="2020-07-06T00:34:10.209" v="36" actId="1076"/>
          <ac:picMkLst>
            <pc:docMk/>
            <pc:sldMk cId="1842658203" sldId="266"/>
            <ac:picMk id="3" creationId="{DE91C931-E66A-4EA3-AFE6-0865DAB1C350}"/>
          </ac:picMkLst>
        </pc:picChg>
      </pc:sldChg>
      <pc:sldChg chg="addSp delSp modSp add">
        <pc:chgData name="Sarah Gothard" userId="0e53f415fda5f162" providerId="LiveId" clId="{F4314F28-5DD8-461D-BB48-37F0C4C29483}" dt="2020-07-06T00:38:39.459" v="59"/>
        <pc:sldMkLst>
          <pc:docMk/>
          <pc:sldMk cId="2274250376" sldId="267"/>
        </pc:sldMkLst>
        <pc:spChg chg="mod">
          <ac:chgData name="Sarah Gothard" userId="0e53f415fda5f162" providerId="LiveId" clId="{F4314F28-5DD8-461D-BB48-37F0C4C29483}" dt="2020-07-06T00:38:39.459" v="59"/>
          <ac:spMkLst>
            <pc:docMk/>
            <pc:sldMk cId="2274250376" sldId="267"/>
            <ac:spMk id="2" creationId="{311D2B00-B72D-4A5C-82B8-17407371CFFA}"/>
          </ac:spMkLst>
        </pc:spChg>
        <pc:picChg chg="add del mod">
          <ac:chgData name="Sarah Gothard" userId="0e53f415fda5f162" providerId="LiveId" clId="{F4314F28-5DD8-461D-BB48-37F0C4C29483}" dt="2020-07-06T00:35:08.908" v="42"/>
          <ac:picMkLst>
            <pc:docMk/>
            <pc:sldMk cId="2274250376" sldId="267"/>
            <ac:picMk id="3" creationId="{2DEDF3E2-235E-4F53-BFED-34559254E114}"/>
          </ac:picMkLst>
        </pc:picChg>
        <pc:picChg chg="add mod">
          <ac:chgData name="Sarah Gothard" userId="0e53f415fda5f162" providerId="LiveId" clId="{F4314F28-5DD8-461D-BB48-37F0C4C29483}" dt="2020-07-06T00:35:32.494" v="45" actId="1076"/>
          <ac:picMkLst>
            <pc:docMk/>
            <pc:sldMk cId="2274250376" sldId="267"/>
            <ac:picMk id="5" creationId="{D56F76B9-5B72-474B-B8DC-D5297725C2AE}"/>
          </ac:picMkLst>
        </pc:picChg>
      </pc:sldChg>
      <pc:sldChg chg="addSp modSp add">
        <pc:chgData name="Sarah Gothard" userId="0e53f415fda5f162" providerId="LiveId" clId="{F4314F28-5DD8-461D-BB48-37F0C4C29483}" dt="2020-07-06T00:38:06.906" v="49"/>
        <pc:sldMkLst>
          <pc:docMk/>
          <pc:sldMk cId="677499906" sldId="268"/>
        </pc:sldMkLst>
        <pc:spChg chg="mod">
          <ac:chgData name="Sarah Gothard" userId="0e53f415fda5f162" providerId="LiveId" clId="{F4314F28-5DD8-461D-BB48-37F0C4C29483}" dt="2020-07-06T00:38:06.906" v="49"/>
          <ac:spMkLst>
            <pc:docMk/>
            <pc:sldMk cId="677499906" sldId="268"/>
            <ac:spMk id="2" creationId="{311D2B00-B72D-4A5C-82B8-17407371CFFA}"/>
          </ac:spMkLst>
        </pc:spChg>
        <pc:picChg chg="add mod">
          <ac:chgData name="Sarah Gothard" userId="0e53f415fda5f162" providerId="LiveId" clId="{F4314F28-5DD8-461D-BB48-37F0C4C29483}" dt="2020-07-06T00:35:55.850" v="48" actId="1076"/>
          <ac:picMkLst>
            <pc:docMk/>
            <pc:sldMk cId="677499906" sldId="268"/>
            <ac:picMk id="3" creationId="{09479824-AF91-43CD-8290-D1F172C77494}"/>
          </ac:picMkLst>
        </pc:picChg>
      </pc:sldChg>
      <pc:sldChg chg="add del">
        <pc:chgData name="Sarah Gothard" userId="0e53f415fda5f162" providerId="LiveId" clId="{F4314F28-5DD8-461D-BB48-37F0C4C29483}" dt="2020-07-06T00:38:42.639" v="60" actId="2696"/>
        <pc:sldMkLst>
          <pc:docMk/>
          <pc:sldMk cId="3574429005" sldId="269"/>
        </pc:sldMkLst>
      </pc:sldChg>
      <pc:sldChg chg="add del">
        <pc:chgData name="Sarah Gothard" userId="0e53f415fda5f162" providerId="LiveId" clId="{F4314F28-5DD8-461D-BB48-37F0C4C29483}" dt="2020-07-06T00:38:43.643" v="61" actId="2696"/>
        <pc:sldMkLst>
          <pc:docMk/>
          <pc:sldMk cId="21685943" sldId="270"/>
        </pc:sldMkLst>
      </pc:sldChg>
      <pc:sldChg chg="add del">
        <pc:chgData name="Sarah Gothard" userId="0e53f415fda5f162" providerId="LiveId" clId="{F4314F28-5DD8-461D-BB48-37F0C4C29483}" dt="2020-07-06T00:38:44.405" v="62" actId="2696"/>
        <pc:sldMkLst>
          <pc:docMk/>
          <pc:sldMk cId="1249216373" sldId="271"/>
        </pc:sldMkLst>
      </pc:sldChg>
      <pc:sldChg chg="add del">
        <pc:chgData name="Sarah Gothard" userId="0e53f415fda5f162" providerId="LiveId" clId="{F4314F28-5DD8-461D-BB48-37F0C4C29483}" dt="2020-07-06T00:38:45.013" v="63" actId="2696"/>
        <pc:sldMkLst>
          <pc:docMk/>
          <pc:sldMk cId="1396218550" sldId="272"/>
        </pc:sldMkLst>
      </pc:sldChg>
      <pc:sldChg chg="add del">
        <pc:chgData name="Sarah Gothard" userId="0e53f415fda5f162" providerId="LiveId" clId="{F4314F28-5DD8-461D-BB48-37F0C4C29483}" dt="2020-07-06T00:38:45.731" v="64" actId="2696"/>
        <pc:sldMkLst>
          <pc:docMk/>
          <pc:sldMk cId="3977375209" sldId="273"/>
        </pc:sldMkLst>
      </pc:sldChg>
      <pc:sldChg chg="add del">
        <pc:chgData name="Sarah Gothard" userId="0e53f415fda5f162" providerId="LiveId" clId="{F4314F28-5DD8-461D-BB48-37F0C4C29483}" dt="2020-07-06T00:38:46.443" v="65" actId="2696"/>
        <pc:sldMkLst>
          <pc:docMk/>
          <pc:sldMk cId="962679621" sldId="274"/>
        </pc:sldMkLst>
      </pc:sldChg>
      <pc:sldChg chg="addSp modSp add">
        <pc:chgData name="Sarah Gothard" userId="0e53f415fda5f162" providerId="LiveId" clId="{F4314F28-5DD8-461D-BB48-37F0C4C29483}" dt="2020-07-06T00:38:27.996" v="56"/>
        <pc:sldMkLst>
          <pc:docMk/>
          <pc:sldMk cId="4223310567" sldId="275"/>
        </pc:sldMkLst>
        <pc:spChg chg="mod">
          <ac:chgData name="Sarah Gothard" userId="0e53f415fda5f162" providerId="LiveId" clId="{F4314F28-5DD8-461D-BB48-37F0C4C29483}" dt="2020-07-06T00:38:27.996" v="56"/>
          <ac:spMkLst>
            <pc:docMk/>
            <pc:sldMk cId="4223310567" sldId="275"/>
            <ac:spMk id="2" creationId="{311D2B00-B72D-4A5C-82B8-17407371CFFA}"/>
          </ac:spMkLst>
        </pc:spChg>
        <pc:picChg chg="add mod">
          <ac:chgData name="Sarah Gothard" userId="0e53f415fda5f162" providerId="LiveId" clId="{F4314F28-5DD8-461D-BB48-37F0C4C29483}" dt="2020-07-06T00:31:58.276" v="26" actId="1076"/>
          <ac:picMkLst>
            <pc:docMk/>
            <pc:sldMk cId="4223310567" sldId="275"/>
            <ac:picMk id="3" creationId="{E400309B-2F4B-453C-A087-AA6ABEA76FF2}"/>
          </ac:picMkLst>
        </pc:picChg>
      </pc:sldChg>
      <pc:sldChg chg="addSp modSp add">
        <pc:chgData name="Sarah Gothard" userId="0e53f415fda5f162" providerId="LiveId" clId="{F4314F28-5DD8-461D-BB48-37F0C4C29483}" dt="2020-07-06T00:38:31.081" v="57"/>
        <pc:sldMkLst>
          <pc:docMk/>
          <pc:sldMk cId="1946695878" sldId="276"/>
        </pc:sldMkLst>
        <pc:spChg chg="mod">
          <ac:chgData name="Sarah Gothard" userId="0e53f415fda5f162" providerId="LiveId" clId="{F4314F28-5DD8-461D-BB48-37F0C4C29483}" dt="2020-07-06T00:38:31.081" v="57"/>
          <ac:spMkLst>
            <pc:docMk/>
            <pc:sldMk cId="1946695878" sldId="276"/>
            <ac:spMk id="2" creationId="{311D2B00-B72D-4A5C-82B8-17407371CFFA}"/>
          </ac:spMkLst>
        </pc:spChg>
        <pc:picChg chg="add mod">
          <ac:chgData name="Sarah Gothard" userId="0e53f415fda5f162" providerId="LiveId" clId="{F4314F28-5DD8-461D-BB48-37F0C4C29483}" dt="2020-07-06T00:32:54" v="31" actId="1076"/>
          <ac:picMkLst>
            <pc:docMk/>
            <pc:sldMk cId="1946695878" sldId="276"/>
            <ac:picMk id="3" creationId="{9E2FB5B9-4A5D-4F0F-8E5F-4DE38ACCB45C}"/>
          </ac:picMkLst>
        </pc:picChg>
      </pc:sldChg>
      <pc:sldChg chg="add del">
        <pc:chgData name="Sarah Gothard" userId="0e53f415fda5f162" providerId="LiveId" clId="{F4314F28-5DD8-461D-BB48-37F0C4C29483}" dt="2020-07-06T00:31:39.758" v="23"/>
        <pc:sldMkLst>
          <pc:docMk/>
          <pc:sldMk cId="960192522" sldId="277"/>
        </pc:sldMkLst>
      </pc:sldChg>
    </pc:docChg>
  </pc:docChgLst>
  <pc:docChgLst>
    <pc:chgData name="Sarah Gothard" userId="0e53f415fda5f162" providerId="LiveId" clId="{7F4A2A03-95FD-42E6-8373-86F2AD8B05C9}"/>
    <pc:docChg chg="undo custSel delSld modSld">
      <pc:chgData name="Sarah Gothard" userId="0e53f415fda5f162" providerId="LiveId" clId="{7F4A2A03-95FD-42E6-8373-86F2AD8B05C9}" dt="2020-09-23T18:57:16.688" v="31" actId="47"/>
      <pc:docMkLst>
        <pc:docMk/>
      </pc:docMkLst>
      <pc:sldChg chg="addSp delSp modSp mod">
        <pc:chgData name="Sarah Gothard" userId="0e53f415fda5f162" providerId="LiveId" clId="{7F4A2A03-95FD-42E6-8373-86F2AD8B05C9}" dt="2020-09-23T18:56:46.832" v="24" actId="1076"/>
        <pc:sldMkLst>
          <pc:docMk/>
          <pc:sldMk cId="1842658203" sldId="266"/>
        </pc:sldMkLst>
        <pc:picChg chg="del">
          <ac:chgData name="Sarah Gothard" userId="0e53f415fda5f162" providerId="LiveId" clId="{7F4A2A03-95FD-42E6-8373-86F2AD8B05C9}" dt="2020-09-23T18:56:24.470" v="21" actId="478"/>
          <ac:picMkLst>
            <pc:docMk/>
            <pc:sldMk cId="1842658203" sldId="266"/>
            <ac:picMk id="3" creationId="{DE91C931-E66A-4EA3-AFE6-0865DAB1C350}"/>
          </ac:picMkLst>
        </pc:picChg>
        <pc:picChg chg="add mod">
          <ac:chgData name="Sarah Gothard" userId="0e53f415fda5f162" providerId="LiveId" clId="{7F4A2A03-95FD-42E6-8373-86F2AD8B05C9}" dt="2020-09-23T18:56:46.832" v="24" actId="1076"/>
          <ac:picMkLst>
            <pc:docMk/>
            <pc:sldMk cId="1842658203" sldId="266"/>
            <ac:picMk id="5" creationId="{78706CAB-49F8-4FBD-9AB8-5BC0B200D0B2}"/>
          </ac:picMkLst>
        </pc:picChg>
      </pc:sldChg>
      <pc:sldChg chg="addSp delSp modSp mod">
        <pc:chgData name="Sarah Gothard" userId="0e53f415fda5f162" providerId="LiveId" clId="{7F4A2A03-95FD-42E6-8373-86F2AD8B05C9}" dt="2020-09-23T18:57:14.775" v="30" actId="1076"/>
        <pc:sldMkLst>
          <pc:docMk/>
          <pc:sldMk cId="2274250376" sldId="267"/>
        </pc:sldMkLst>
        <pc:picChg chg="add mod">
          <ac:chgData name="Sarah Gothard" userId="0e53f415fda5f162" providerId="LiveId" clId="{7F4A2A03-95FD-42E6-8373-86F2AD8B05C9}" dt="2020-09-23T18:57:14.775" v="30" actId="1076"/>
          <ac:picMkLst>
            <pc:docMk/>
            <pc:sldMk cId="2274250376" sldId="267"/>
            <ac:picMk id="3" creationId="{E0683B78-6243-43F7-AC8A-B25E5C32414B}"/>
          </ac:picMkLst>
        </pc:picChg>
        <pc:picChg chg="del">
          <ac:chgData name="Sarah Gothard" userId="0e53f415fda5f162" providerId="LiveId" clId="{7F4A2A03-95FD-42E6-8373-86F2AD8B05C9}" dt="2020-09-23T18:57:07.422" v="25" actId="478"/>
          <ac:picMkLst>
            <pc:docMk/>
            <pc:sldMk cId="2274250376" sldId="267"/>
            <ac:picMk id="5" creationId="{D56F76B9-5B72-474B-B8DC-D5297725C2AE}"/>
          </ac:picMkLst>
        </pc:picChg>
      </pc:sldChg>
      <pc:sldChg chg="del">
        <pc:chgData name="Sarah Gothard" userId="0e53f415fda5f162" providerId="LiveId" clId="{7F4A2A03-95FD-42E6-8373-86F2AD8B05C9}" dt="2020-09-23T18:57:16.688" v="31" actId="47"/>
        <pc:sldMkLst>
          <pc:docMk/>
          <pc:sldMk cId="677499906" sldId="268"/>
        </pc:sldMkLst>
      </pc:sldChg>
      <pc:sldChg chg="addSp delSp modSp mod">
        <pc:chgData name="Sarah Gothard" userId="0e53f415fda5f162" providerId="LiveId" clId="{7F4A2A03-95FD-42E6-8373-86F2AD8B05C9}" dt="2020-09-23T18:55:52.476" v="16" actId="1076"/>
        <pc:sldMkLst>
          <pc:docMk/>
          <pc:sldMk cId="4223310567" sldId="275"/>
        </pc:sldMkLst>
        <pc:picChg chg="del">
          <ac:chgData name="Sarah Gothard" userId="0e53f415fda5f162" providerId="LiveId" clId="{7F4A2A03-95FD-42E6-8373-86F2AD8B05C9}" dt="2020-09-23T18:55:00.477" v="0" actId="478"/>
          <ac:picMkLst>
            <pc:docMk/>
            <pc:sldMk cId="4223310567" sldId="275"/>
            <ac:picMk id="3" creationId="{E400309B-2F4B-453C-A087-AA6ABEA76FF2}"/>
          </ac:picMkLst>
        </pc:picChg>
        <pc:picChg chg="add del mod">
          <ac:chgData name="Sarah Gothard" userId="0e53f415fda5f162" providerId="LiveId" clId="{7F4A2A03-95FD-42E6-8373-86F2AD8B05C9}" dt="2020-09-23T18:55:17.268" v="5" actId="478"/>
          <ac:picMkLst>
            <pc:docMk/>
            <pc:sldMk cId="4223310567" sldId="275"/>
            <ac:picMk id="5" creationId="{DE1B6D5B-98F6-4B57-BA72-4EFFF6299CEF}"/>
          </ac:picMkLst>
        </pc:picChg>
        <pc:picChg chg="add del mod">
          <ac:chgData name="Sarah Gothard" userId="0e53f415fda5f162" providerId="LiveId" clId="{7F4A2A03-95FD-42E6-8373-86F2AD8B05C9}" dt="2020-09-23T18:55:31.699" v="13" actId="478"/>
          <ac:picMkLst>
            <pc:docMk/>
            <pc:sldMk cId="4223310567" sldId="275"/>
            <ac:picMk id="6" creationId="{72239C94-7A65-428B-A83D-415B69D28D97}"/>
          </ac:picMkLst>
        </pc:picChg>
        <pc:picChg chg="add mod">
          <ac:chgData name="Sarah Gothard" userId="0e53f415fda5f162" providerId="LiveId" clId="{7F4A2A03-95FD-42E6-8373-86F2AD8B05C9}" dt="2020-09-23T18:55:52.476" v="16" actId="1076"/>
          <ac:picMkLst>
            <pc:docMk/>
            <pc:sldMk cId="4223310567" sldId="275"/>
            <ac:picMk id="7" creationId="{61CB6881-D251-4297-8E02-F2E414349E35}"/>
          </ac:picMkLst>
        </pc:picChg>
      </pc:sldChg>
      <pc:sldChg chg="addSp delSp modSp mod">
        <pc:chgData name="Sarah Gothard" userId="0e53f415fda5f162" providerId="LiveId" clId="{7F4A2A03-95FD-42E6-8373-86F2AD8B05C9}" dt="2020-09-23T18:56:12.516" v="20" actId="1076"/>
        <pc:sldMkLst>
          <pc:docMk/>
          <pc:sldMk cId="1946695878" sldId="276"/>
        </pc:sldMkLst>
        <pc:picChg chg="del">
          <ac:chgData name="Sarah Gothard" userId="0e53f415fda5f162" providerId="LiveId" clId="{7F4A2A03-95FD-42E6-8373-86F2AD8B05C9}" dt="2020-09-23T18:55:57.959" v="17" actId="478"/>
          <ac:picMkLst>
            <pc:docMk/>
            <pc:sldMk cId="1946695878" sldId="276"/>
            <ac:picMk id="3" creationId="{9E2FB5B9-4A5D-4F0F-8E5F-4DE38ACCB45C}"/>
          </ac:picMkLst>
        </pc:picChg>
        <pc:picChg chg="add mod">
          <ac:chgData name="Sarah Gothard" userId="0e53f415fda5f162" providerId="LiveId" clId="{7F4A2A03-95FD-42E6-8373-86F2AD8B05C9}" dt="2020-09-23T18:56:12.516" v="20" actId="1076"/>
          <ac:picMkLst>
            <pc:docMk/>
            <pc:sldMk cId="1946695878" sldId="276"/>
            <ac:picMk id="5" creationId="{ED611C09-65DC-4FD4-BCE1-3D39DD9BEEC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9/23/2020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9/23/2020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9/23/2020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9/23/2020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9/23/2020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9/23/2020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9/23/2020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9/23/2020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9/23/2020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9/23/2020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9/23/2020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9/23/2020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38EAAA-64F0-4523-B146-273F732CF4A3}"/>
              </a:ext>
            </a:extLst>
          </p:cNvPr>
          <p:cNvPicPr>
            <a:picLocks noChangeAspect="1"/>
          </p:cNvPicPr>
          <p:nvPr/>
        </p:nvPicPr>
        <p:blipFill>
          <a:blip r:embed="rId3"/>
          <a:stretch>
            <a:fillRect/>
          </a:stretch>
        </p:blipFill>
        <p:spPr>
          <a:xfrm>
            <a:off x="619433" y="2662185"/>
            <a:ext cx="10928555" cy="150392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622FAA-D420-4C4A-810C-944437430BDA}"/>
              </a:ext>
            </a:extLst>
          </p:cNvPr>
          <p:cNvPicPr>
            <a:picLocks noChangeAspect="1"/>
          </p:cNvPicPr>
          <p:nvPr/>
        </p:nvPicPr>
        <p:blipFill>
          <a:blip r:embed="rId2"/>
          <a:stretch>
            <a:fillRect/>
          </a:stretch>
        </p:blipFill>
        <p:spPr>
          <a:xfrm>
            <a:off x="589937" y="1041398"/>
            <a:ext cx="10987548" cy="474550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861946-B27E-4604-982E-1AAF0C7E135A}"/>
              </a:ext>
            </a:extLst>
          </p:cNvPr>
          <p:cNvPicPr>
            <a:picLocks noChangeAspect="1"/>
          </p:cNvPicPr>
          <p:nvPr/>
        </p:nvPicPr>
        <p:blipFill>
          <a:blip r:embed="rId2"/>
          <a:stretch>
            <a:fillRect/>
          </a:stretch>
        </p:blipFill>
        <p:spPr>
          <a:xfrm>
            <a:off x="602226" y="1018135"/>
            <a:ext cx="10987548" cy="4792029"/>
          </a:xfrm>
          <a:prstGeom prst="rect">
            <a:avLst/>
          </a:prstGeom>
        </p:spPr>
      </p:pic>
    </p:spTree>
    <p:extLst>
      <p:ext uri="{BB962C8B-B14F-4D97-AF65-F5344CB8AC3E}">
        <p14:creationId xmlns:p14="http://schemas.microsoft.com/office/powerpoint/2010/main" val="77318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1CB6881-D251-4297-8E02-F2E414349E35}"/>
              </a:ext>
            </a:extLst>
          </p:cNvPr>
          <p:cNvPicPr>
            <a:picLocks noChangeAspect="1"/>
          </p:cNvPicPr>
          <p:nvPr/>
        </p:nvPicPr>
        <p:blipFill>
          <a:blip r:embed="rId2"/>
          <a:stretch>
            <a:fillRect/>
          </a:stretch>
        </p:blipFill>
        <p:spPr>
          <a:xfrm>
            <a:off x="887242" y="601382"/>
            <a:ext cx="10392937" cy="5625535"/>
          </a:xfrm>
          <a:prstGeom prst="rect">
            <a:avLst/>
          </a:prstGeom>
        </p:spPr>
      </p:pic>
    </p:spTree>
    <p:extLst>
      <p:ext uri="{BB962C8B-B14F-4D97-AF65-F5344CB8AC3E}">
        <p14:creationId xmlns:p14="http://schemas.microsoft.com/office/powerpoint/2010/main" val="422331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611C09-65DC-4FD4-BCE1-3D39DD9BEECA}"/>
              </a:ext>
            </a:extLst>
          </p:cNvPr>
          <p:cNvPicPr>
            <a:picLocks noChangeAspect="1"/>
          </p:cNvPicPr>
          <p:nvPr/>
        </p:nvPicPr>
        <p:blipFill>
          <a:blip r:embed="rId2"/>
          <a:stretch>
            <a:fillRect/>
          </a:stretch>
        </p:blipFill>
        <p:spPr>
          <a:xfrm>
            <a:off x="866078" y="542762"/>
            <a:ext cx="10459844" cy="5772476"/>
          </a:xfrm>
          <a:prstGeom prst="rect">
            <a:avLst/>
          </a:prstGeom>
        </p:spPr>
      </p:pic>
    </p:spTree>
    <p:extLst>
      <p:ext uri="{BB962C8B-B14F-4D97-AF65-F5344CB8AC3E}">
        <p14:creationId xmlns:p14="http://schemas.microsoft.com/office/powerpoint/2010/main" val="194669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706CAB-49F8-4FBD-9AB8-5BC0B200D0B2}"/>
              </a:ext>
            </a:extLst>
          </p:cNvPr>
          <p:cNvPicPr>
            <a:picLocks noChangeAspect="1"/>
          </p:cNvPicPr>
          <p:nvPr/>
        </p:nvPicPr>
        <p:blipFill>
          <a:blip r:embed="rId2"/>
          <a:stretch>
            <a:fillRect/>
          </a:stretch>
        </p:blipFill>
        <p:spPr>
          <a:xfrm>
            <a:off x="1043360" y="621859"/>
            <a:ext cx="10080702" cy="5584581"/>
          </a:xfrm>
          <a:prstGeom prst="rect">
            <a:avLst/>
          </a:prstGeom>
        </p:spPr>
      </p:pic>
    </p:spTree>
    <p:extLst>
      <p:ext uri="{BB962C8B-B14F-4D97-AF65-F5344CB8AC3E}">
        <p14:creationId xmlns:p14="http://schemas.microsoft.com/office/powerpoint/2010/main" val="184265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2019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683B78-6243-43F7-AC8A-B25E5C32414B}"/>
              </a:ext>
            </a:extLst>
          </p:cNvPr>
          <p:cNvPicPr>
            <a:picLocks noChangeAspect="1"/>
          </p:cNvPicPr>
          <p:nvPr/>
        </p:nvPicPr>
        <p:blipFill>
          <a:blip r:embed="rId2"/>
          <a:stretch>
            <a:fillRect/>
          </a:stretch>
        </p:blipFill>
        <p:spPr>
          <a:xfrm>
            <a:off x="695662" y="1347071"/>
            <a:ext cx="10800675" cy="4134157"/>
          </a:xfrm>
          <a:prstGeom prst="rect">
            <a:avLst/>
          </a:prstGeom>
        </p:spPr>
      </p:pic>
    </p:spTree>
    <p:extLst>
      <p:ext uri="{BB962C8B-B14F-4D97-AF65-F5344CB8AC3E}">
        <p14:creationId xmlns:p14="http://schemas.microsoft.com/office/powerpoint/2010/main" val="2274250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71</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2020-09-23T18:57:39Z</dcterms:modified>
</cp:coreProperties>
</file>