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79" r:id="rId3"/>
    <p:sldId id="280" r:id="rId4"/>
    <p:sldId id="281" r:id="rId5"/>
    <p:sldId id="282" r:id="rId6"/>
    <p:sldId id="283" r:id="rId7"/>
    <p:sldId id="284" r:id="rId8"/>
    <p:sldId id="285" r:id="rId9"/>
    <p:sldId id="28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4/23/2023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4/23/2023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4/23/2023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4/23/2023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4/23/2023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4/23/2023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4/23/2023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4/23/2023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4/23/2023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4/23/2023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4/23/2023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4/23/2023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4/23/2023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4/23/2023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 name="Rectangle 20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5A8263-0EB9-621D-4EF7-7ED7057558B4}"/>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AB13508-CF43-74E4-324D-0DFE9622DB3D}"/>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6A67F4A-D5C1-C4AF-D404-451EBA9EE459}"/>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F0954D1C-4C8B-352A-D7C6-AF5A1A9EDEB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63859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9174B6D-5A49-E3B5-AD4F-34435FDED599}"/>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7237D17D-01A4-D693-826B-82D2267C70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7147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96ED828F-82DD-A8A9-F54A-75111D853DCE}"/>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56B32CDA-5AED-29FE-5460-5180B620257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2003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27EB0EA-338F-6375-4B81-DBBDCD430085}"/>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816BE9FD-2996-E65A-1C88-A9303F29DAB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09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47C7EAFD-506B-E00B-7688-FE6848A535E2}"/>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D8F895B4-8E1D-CEDB-7A85-EAA9BDEC3D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01704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1995CE08-6392-EAB6-699F-E057D48193A1}"/>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0EEDF3AA-7CAA-4E46-C48F-C42D41ADFF0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1062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7CE214C-D375-003D-BEBF-4053B7E26974}"/>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D621B236-77AC-8002-343E-9C775C09AE6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599825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1837</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45</cp:revision>
  <dcterms:created xsi:type="dcterms:W3CDTF">2019-09-28T20:24:12Z</dcterms:created>
  <dcterms:modified xsi:type="dcterms:W3CDTF">2023-04-24T00:50:58Z</dcterms:modified>
</cp:coreProperties>
</file>